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32"/>
  </p:notesMasterIdLst>
  <p:handoutMasterIdLst>
    <p:handoutMasterId r:id="rId33"/>
  </p:handoutMasterIdLst>
  <p:sldIdLst>
    <p:sldId id="256" r:id="rId5"/>
    <p:sldId id="283" r:id="rId6"/>
    <p:sldId id="289" r:id="rId7"/>
    <p:sldId id="290" r:id="rId8"/>
    <p:sldId id="291" r:id="rId9"/>
    <p:sldId id="292" r:id="rId10"/>
    <p:sldId id="282" r:id="rId11"/>
    <p:sldId id="286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293" r:id="rId26"/>
    <p:sldId id="315" r:id="rId27"/>
    <p:sldId id="280" r:id="rId28"/>
    <p:sldId id="314" r:id="rId29"/>
    <p:sldId id="312" r:id="rId30"/>
    <p:sldId id="313" r:id="rId31"/>
  </p:sldIdLst>
  <p:sldSz cx="9144000" cy="6858000" type="screen4x3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29" autoAdjust="0"/>
    <p:restoredTop sz="94673" autoAdjust="0"/>
  </p:normalViewPr>
  <p:slideViewPr>
    <p:cSldViewPr snapToGrid="0" snapToObjects="1" showGuides="1">
      <p:cViewPr varScale="1">
        <p:scale>
          <a:sx n="64" d="100"/>
          <a:sy n="64" d="100"/>
        </p:scale>
        <p:origin x="102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28.10.2016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28.10.2016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 </a:t>
            </a:r>
            <a:br>
              <a:rPr lang="de-DE" noProof="0" dirty="0"/>
            </a:br>
            <a:br>
              <a:rPr lang="de-DE" noProof="0" dirty="0"/>
            </a:br>
            <a:br>
              <a:rPr lang="de-DE" noProof="0" dirty="0"/>
            </a:br>
            <a:r>
              <a:rPr lang="de-DE" noProof="0" dirty="0" err="1"/>
              <a:t>Bild</a:t>
            </a:r>
            <a:r>
              <a:rPr lang="de-DE" noProof="0" dirty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sses 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 dirty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9738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Titelseite ohne Bild</a:t>
            </a:r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grau</a:t>
            </a:r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orange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5" r:id="rId12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slide" Target="slide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US" dirty="0"/>
              <a:t>Design Thinking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US" dirty="0"/>
              <a:t>CS1 Task 3 Gruppe </a:t>
            </a:r>
            <a:r>
              <a:rPr lang="en-US" dirty="0" err="1"/>
              <a:t>Blau</a:t>
            </a:r>
            <a:endParaRPr lang="de-DE" dirty="0">
              <a:latin typeface="Lucida Sans"/>
              <a:cs typeface="Lucida Sans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Lucida Grande" charset="0"/>
              <a:buChar char="▶"/>
            </a:pPr>
            <a:r>
              <a:rPr lang="de-DE" dirty="0"/>
              <a:t>Technik und Informatik / Medizininformatik</a:t>
            </a:r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00" y="2006814"/>
            <a:ext cx="5851520" cy="1954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7282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Storyboard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49830" y="1699591"/>
            <a:ext cx="5167231" cy="3336493"/>
          </a:xfrm>
        </p:spPr>
      </p:pic>
    </p:spTree>
    <p:extLst>
      <p:ext uri="{BB962C8B-B14F-4D97-AF65-F5344CB8AC3E}">
        <p14:creationId xmlns:p14="http://schemas.microsoft.com/office/powerpoint/2010/main" val="4011876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Storyboard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94948" y="2087217"/>
            <a:ext cx="7051606" cy="2758357"/>
          </a:xfrm>
        </p:spPr>
      </p:pic>
    </p:spTree>
    <p:extLst>
      <p:ext uri="{BB962C8B-B14F-4D97-AF65-F5344CB8AC3E}">
        <p14:creationId xmlns:p14="http://schemas.microsoft.com/office/powerpoint/2010/main" val="829692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Storyboard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0168" y="1689654"/>
            <a:ext cx="7038999" cy="3571856"/>
          </a:xfrm>
        </p:spPr>
      </p:pic>
    </p:spTree>
    <p:extLst>
      <p:ext uri="{BB962C8B-B14F-4D97-AF65-F5344CB8AC3E}">
        <p14:creationId xmlns:p14="http://schemas.microsoft.com/office/powerpoint/2010/main" val="4240085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Storyboard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32536" y="1424918"/>
            <a:ext cx="6370927" cy="3882285"/>
          </a:xfrm>
        </p:spPr>
      </p:pic>
    </p:spTree>
    <p:extLst>
      <p:ext uri="{BB962C8B-B14F-4D97-AF65-F5344CB8AC3E}">
        <p14:creationId xmlns:p14="http://schemas.microsoft.com/office/powerpoint/2010/main" val="3797801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Storyboard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2144" y="1445742"/>
            <a:ext cx="7107822" cy="3713894"/>
          </a:xfrm>
        </p:spPr>
      </p:pic>
    </p:spTree>
    <p:extLst>
      <p:ext uri="{BB962C8B-B14F-4D97-AF65-F5344CB8AC3E}">
        <p14:creationId xmlns:p14="http://schemas.microsoft.com/office/powerpoint/2010/main" val="1038735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Storyboard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80575" y="1401557"/>
            <a:ext cx="6874850" cy="4068539"/>
          </a:xfrm>
        </p:spPr>
      </p:pic>
    </p:spTree>
    <p:extLst>
      <p:ext uri="{BB962C8B-B14F-4D97-AF65-F5344CB8AC3E}">
        <p14:creationId xmlns:p14="http://schemas.microsoft.com/office/powerpoint/2010/main" val="915173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Storyboard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72005" y="1490912"/>
            <a:ext cx="5402830" cy="3887529"/>
          </a:xfrm>
        </p:spPr>
      </p:pic>
    </p:spTree>
    <p:extLst>
      <p:ext uri="{BB962C8B-B14F-4D97-AF65-F5344CB8AC3E}">
        <p14:creationId xmlns:p14="http://schemas.microsoft.com/office/powerpoint/2010/main" val="1508610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Storyboard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55386" y="1198234"/>
            <a:ext cx="5125227" cy="4207276"/>
          </a:xfrm>
        </p:spPr>
      </p:pic>
    </p:spTree>
    <p:extLst>
      <p:ext uri="{BB962C8B-B14F-4D97-AF65-F5344CB8AC3E}">
        <p14:creationId xmlns:p14="http://schemas.microsoft.com/office/powerpoint/2010/main" val="3561160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Storyboard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73616" y="1480932"/>
            <a:ext cx="6935879" cy="3970540"/>
          </a:xfrm>
        </p:spPr>
      </p:pic>
    </p:spTree>
    <p:extLst>
      <p:ext uri="{BB962C8B-B14F-4D97-AF65-F5344CB8AC3E}">
        <p14:creationId xmlns:p14="http://schemas.microsoft.com/office/powerpoint/2010/main" val="318381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Storyboard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39541" y="1520687"/>
            <a:ext cx="7447414" cy="3653449"/>
          </a:xfrm>
        </p:spPr>
      </p:pic>
    </p:spTree>
    <p:extLst>
      <p:ext uri="{BB962C8B-B14F-4D97-AF65-F5344CB8AC3E}">
        <p14:creationId xmlns:p14="http://schemas.microsoft.com/office/powerpoint/2010/main" val="3468731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Interview (Research)</a:t>
            </a:r>
          </a:p>
          <a:p>
            <a:r>
              <a:rPr lang="de-CH" dirty="0" err="1"/>
              <a:t>Synthesize</a:t>
            </a:r>
            <a:endParaRPr lang="de-CH" dirty="0"/>
          </a:p>
          <a:p>
            <a:r>
              <a:rPr lang="de-CH" dirty="0"/>
              <a:t>Storyboard (Design)</a:t>
            </a:r>
          </a:p>
          <a:p>
            <a:r>
              <a:rPr lang="de-CH" dirty="0" err="1"/>
              <a:t>Prototyping</a:t>
            </a:r>
            <a:endParaRPr lang="de-CH" dirty="0"/>
          </a:p>
          <a:p>
            <a:r>
              <a:rPr lang="de-CH" dirty="0"/>
              <a:t>Validation</a:t>
            </a:r>
          </a:p>
          <a:p>
            <a:r>
              <a:rPr lang="de-CH" dirty="0" err="1"/>
              <a:t>Discussion</a:t>
            </a:r>
            <a:endParaRPr lang="de-CH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Inhaltverzeichnis</a:t>
            </a:r>
          </a:p>
        </p:txBody>
      </p:sp>
    </p:spTree>
    <p:extLst>
      <p:ext uri="{BB962C8B-B14F-4D97-AF65-F5344CB8AC3E}">
        <p14:creationId xmlns:p14="http://schemas.microsoft.com/office/powerpoint/2010/main" val="3884011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Storyboard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34440" y="1719241"/>
            <a:ext cx="6516864" cy="3551940"/>
          </a:xfrm>
        </p:spPr>
      </p:pic>
    </p:spTree>
    <p:extLst>
      <p:ext uri="{BB962C8B-B14F-4D97-AF65-F5344CB8AC3E}">
        <p14:creationId xmlns:p14="http://schemas.microsoft.com/office/powerpoint/2010/main" val="1021873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Storyboard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57975" y="2097157"/>
            <a:ext cx="7120049" cy="2849889"/>
          </a:xfrm>
        </p:spPr>
      </p:pic>
    </p:spTree>
    <p:extLst>
      <p:ext uri="{BB962C8B-B14F-4D97-AF65-F5344CB8AC3E}">
        <p14:creationId xmlns:p14="http://schemas.microsoft.com/office/powerpoint/2010/main" val="1976818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Prototyp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" y="934611"/>
            <a:ext cx="7925487" cy="52658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35582" y="3415145"/>
            <a:ext cx="1454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Rada456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35582" y="3657600"/>
            <a:ext cx="1454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*************</a:t>
            </a:r>
          </a:p>
        </p:txBody>
      </p:sp>
      <p:sp>
        <p:nvSpPr>
          <p:cNvPr id="9" name="Rectangle 8">
            <a:hlinkClick r:id="rId3" action="ppaction://hlinksldjump"/>
          </p:cNvPr>
          <p:cNvSpPr/>
          <p:nvPr/>
        </p:nvSpPr>
        <p:spPr>
          <a:xfrm>
            <a:off x="2653146" y="4225636"/>
            <a:ext cx="1309256" cy="381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825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/>
              <a:t>Grössere</a:t>
            </a:r>
            <a:r>
              <a:rPr lang="de-DE" dirty="0"/>
              <a:t> Schriftart</a:t>
            </a:r>
          </a:p>
          <a:p>
            <a:r>
              <a:rPr lang="de-DE" dirty="0"/>
              <a:t>Anstelle der AHV-Nummer die Versichertennummer</a:t>
            </a:r>
          </a:p>
          <a:p>
            <a:r>
              <a:rPr lang="de-DE" dirty="0"/>
              <a:t>Entnahmezeit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4256110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Danke für Ihre Aufmerksamkeit.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3298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Spare Slide</a:t>
            </a:r>
          </a:p>
        </p:txBody>
      </p:sp>
    </p:spTree>
    <p:extLst>
      <p:ext uri="{BB962C8B-B14F-4D97-AF65-F5344CB8AC3E}">
        <p14:creationId xmlns:p14="http://schemas.microsoft.com/office/powerpoint/2010/main" val="1082891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Prototyp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" y="916246"/>
            <a:ext cx="7849280" cy="5288738"/>
          </a:xfrm>
          <a:prstGeom prst="rect">
            <a:avLst/>
          </a:prstGeom>
        </p:spPr>
      </p:pic>
      <p:sp>
        <p:nvSpPr>
          <p:cNvPr id="4" name="Rectangle 3">
            <a:hlinkClick r:id="rId3" action="ppaction://hlinksldjump"/>
          </p:cNvPr>
          <p:cNvSpPr/>
          <p:nvPr/>
        </p:nvSpPr>
        <p:spPr>
          <a:xfrm>
            <a:off x="6276109" y="2999509"/>
            <a:ext cx="1219202" cy="381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hlinkClick r:id="rId4" action="ppaction://hlinksldjump"/>
          </p:cNvPr>
          <p:cNvSpPr/>
          <p:nvPr/>
        </p:nvSpPr>
        <p:spPr>
          <a:xfrm>
            <a:off x="6733309" y="1420090"/>
            <a:ext cx="699653" cy="25630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17259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Prototyp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" y="913854"/>
            <a:ext cx="7902625" cy="5273497"/>
          </a:xfrm>
          <a:prstGeom prst="rect">
            <a:avLst/>
          </a:prstGeom>
        </p:spPr>
      </p:pic>
      <p:sp>
        <p:nvSpPr>
          <p:cNvPr id="4" name="Rectangle 3">
            <a:hlinkClick r:id="rId3" action="ppaction://hlinksldjump"/>
          </p:cNvPr>
          <p:cNvSpPr/>
          <p:nvPr/>
        </p:nvSpPr>
        <p:spPr>
          <a:xfrm>
            <a:off x="5763490" y="1295400"/>
            <a:ext cx="1530927" cy="381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3785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68000" y="1083202"/>
            <a:ext cx="7973882" cy="5211272"/>
          </a:xfrm>
        </p:spPr>
        <p:txBody>
          <a:bodyPr/>
          <a:lstStyle/>
          <a:p>
            <a:endParaRPr lang="de-DE" dirty="0"/>
          </a:p>
          <a:p>
            <a:r>
              <a:rPr lang="de-CH" dirty="0"/>
              <a:t>Prakt. Med. Liliane </a:t>
            </a:r>
            <a:r>
              <a:rPr lang="de-CH" dirty="0" err="1"/>
              <a:t>Weisenseel</a:t>
            </a:r>
            <a:endParaRPr lang="de-DE" dirty="0"/>
          </a:p>
          <a:p>
            <a:r>
              <a:rPr lang="de-DE" dirty="0"/>
              <a:t>Privatpraxis in Münchenbuchsee</a:t>
            </a:r>
          </a:p>
          <a:p>
            <a:r>
              <a:rPr lang="de-DE" dirty="0"/>
              <a:t>Allgemein Medizinerin</a:t>
            </a:r>
          </a:p>
          <a:p>
            <a:r>
              <a:rPr lang="de-DE" dirty="0" err="1"/>
              <a:t>Vitomed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Task</a:t>
            </a:r>
          </a:p>
          <a:p>
            <a:pPr lvl="1"/>
            <a:r>
              <a:rPr lang="de-DE" dirty="0"/>
              <a:t>Interview führen</a:t>
            </a:r>
          </a:p>
          <a:p>
            <a:pPr lvl="1"/>
            <a:r>
              <a:rPr lang="de-DE" dirty="0"/>
              <a:t>Inputs für Web </a:t>
            </a:r>
            <a:r>
              <a:rPr lang="de-DE" dirty="0" err="1"/>
              <a:t>application</a:t>
            </a:r>
            <a:endParaRPr lang="de-DE" dirty="0"/>
          </a:p>
          <a:p>
            <a:pPr lvl="1"/>
            <a:r>
              <a:rPr lang="de-DE" dirty="0"/>
              <a:t>Zum Thema Sucht</a:t>
            </a:r>
          </a:p>
          <a:p>
            <a:pPr lvl="1"/>
            <a:r>
              <a:rPr lang="de-DE" dirty="0"/>
              <a:t>Zielgruppe Ärzte</a:t>
            </a:r>
          </a:p>
          <a:p>
            <a:endParaRPr lang="de-DE" dirty="0"/>
          </a:p>
        </p:txBody>
      </p:sp>
      <p:pic>
        <p:nvPicPr>
          <p:cNvPr id="1026" name="Picture 2" descr="Liliane Weisense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854" y="1083202"/>
            <a:ext cx="2342707" cy="3514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Interview</a:t>
            </a:r>
          </a:p>
        </p:txBody>
      </p:sp>
    </p:spTree>
    <p:extLst>
      <p:ext uri="{BB962C8B-B14F-4D97-AF65-F5344CB8AC3E}">
        <p14:creationId xmlns:p14="http://schemas.microsoft.com/office/powerpoint/2010/main" val="124768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68000" y="1416435"/>
            <a:ext cx="8100000" cy="4680000"/>
          </a:xfrm>
        </p:spPr>
        <p:txBody>
          <a:bodyPr/>
          <a:lstStyle/>
          <a:p>
            <a:r>
              <a:rPr lang="de-CH" dirty="0"/>
              <a:t>IT Gebrauch (heutiger Stand)</a:t>
            </a:r>
          </a:p>
          <a:p>
            <a:pPr lvl="1"/>
            <a:r>
              <a:rPr lang="de-CH" dirty="0" err="1"/>
              <a:t>Vitomed</a:t>
            </a:r>
            <a:endParaRPr lang="de-CH" dirty="0"/>
          </a:p>
          <a:p>
            <a:pPr lvl="1"/>
            <a:r>
              <a:rPr lang="de-CH" dirty="0"/>
              <a:t>Während Behandlung: Papier geht schneller</a:t>
            </a:r>
          </a:p>
          <a:p>
            <a:pPr lvl="1"/>
            <a:r>
              <a:rPr lang="de-CH" dirty="0"/>
              <a:t>Generell: effizienter elektronisch </a:t>
            </a:r>
          </a:p>
          <a:p>
            <a:pPr lvl="2"/>
            <a:r>
              <a:rPr lang="de-CH" dirty="0"/>
              <a:t>Platzsparend</a:t>
            </a:r>
          </a:p>
          <a:p>
            <a:pPr lvl="2"/>
            <a:r>
              <a:rPr lang="de-CH" dirty="0"/>
              <a:t>Wiederverwendbar</a:t>
            </a:r>
          </a:p>
          <a:p>
            <a:pPr lvl="2"/>
            <a:r>
              <a:rPr lang="de-CH" dirty="0"/>
              <a:t>Dokumente müssen nicht mehrmals aufbereitet werden</a:t>
            </a:r>
          </a:p>
          <a:p>
            <a:pPr lvl="2"/>
            <a:r>
              <a:rPr lang="de-CH" dirty="0"/>
              <a:t>Schnellere Suche</a:t>
            </a:r>
          </a:p>
          <a:p>
            <a:endParaRPr lang="de-CH" dirty="0"/>
          </a:p>
          <a:p>
            <a:r>
              <a:rPr lang="de-CH" dirty="0"/>
              <a:t>Kommunikation:</a:t>
            </a:r>
          </a:p>
          <a:p>
            <a:pPr lvl="1"/>
            <a:r>
              <a:rPr lang="de-CH" dirty="0"/>
              <a:t>Erwünscht Plattform für Informationsaustausch</a:t>
            </a:r>
          </a:p>
          <a:p>
            <a:pPr lvl="2"/>
            <a:r>
              <a:rPr lang="de-CH" dirty="0"/>
              <a:t>Ärzte, Apotheker, Psychiater</a:t>
            </a:r>
          </a:p>
          <a:p>
            <a:pPr lvl="1"/>
            <a:r>
              <a:rPr lang="de-CH" dirty="0"/>
              <a:t>Informationsübermittlung</a:t>
            </a:r>
          </a:p>
          <a:p>
            <a:pPr lvl="2"/>
            <a:r>
              <a:rPr lang="de-CH" dirty="0"/>
              <a:t>Betreuer, Eltern, Partner, Sozialarbeiter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Ergebnisse</a:t>
            </a:r>
          </a:p>
        </p:txBody>
      </p:sp>
    </p:spTree>
    <p:extLst>
      <p:ext uri="{BB962C8B-B14F-4D97-AF65-F5344CB8AC3E}">
        <p14:creationId xmlns:p14="http://schemas.microsoft.com/office/powerpoint/2010/main" val="144510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Wichtige Funktionen:</a:t>
            </a:r>
          </a:p>
          <a:p>
            <a:pPr lvl="1"/>
            <a:r>
              <a:rPr lang="de-CH" dirty="0"/>
              <a:t>Zugriffsberechtigung für MPA </a:t>
            </a:r>
          </a:p>
          <a:p>
            <a:pPr lvl="1"/>
            <a:r>
              <a:rPr lang="de-CH" dirty="0"/>
              <a:t>Informationen</a:t>
            </a:r>
          </a:p>
          <a:p>
            <a:pPr lvl="2"/>
            <a:r>
              <a:rPr lang="de-CH" dirty="0"/>
              <a:t>Medikamenteneinnahme </a:t>
            </a:r>
            <a:r>
              <a:rPr lang="de-CH" dirty="0">
                <a:sym typeface="Wingdings" panose="05000000000000000000" pitchFamily="2" charset="2"/>
              </a:rPr>
              <a:t> Medikamentenliste</a:t>
            </a:r>
          </a:p>
          <a:p>
            <a:pPr lvl="2"/>
            <a:r>
              <a:rPr lang="de-CH" dirty="0">
                <a:sym typeface="Wingdings" panose="05000000000000000000" pitchFamily="2" charset="2"/>
              </a:rPr>
              <a:t>KG des Patienten  relevante Daten, Stammdaten</a:t>
            </a:r>
          </a:p>
          <a:p>
            <a:pPr lvl="2"/>
            <a:r>
              <a:rPr lang="de-CH" dirty="0">
                <a:sym typeface="Wingdings" panose="05000000000000000000" pitchFamily="2" charset="2"/>
              </a:rPr>
              <a:t>Laborergebnisse</a:t>
            </a:r>
          </a:p>
          <a:p>
            <a:pPr lvl="1"/>
            <a:r>
              <a:rPr lang="de-CH" dirty="0">
                <a:sym typeface="Wingdings" panose="05000000000000000000" pitchFamily="2" charset="2"/>
              </a:rPr>
              <a:t>Funktionierende Kommunikationsoberfläche für Psychiater</a:t>
            </a:r>
          </a:p>
          <a:p>
            <a:endParaRPr lang="de-CH" dirty="0">
              <a:sym typeface="Wingdings" panose="05000000000000000000" pitchFamily="2" charset="2"/>
            </a:endParaRPr>
          </a:p>
          <a:p>
            <a:r>
              <a:rPr lang="de-CH" dirty="0">
                <a:sym typeface="Wingdings" panose="05000000000000000000" pitchFamily="2" charset="2"/>
              </a:rPr>
              <a:t>Benutzeroberfläche:</a:t>
            </a:r>
          </a:p>
          <a:p>
            <a:pPr lvl="1"/>
            <a:r>
              <a:rPr lang="de-CH" dirty="0">
                <a:sym typeface="Wingdings" panose="05000000000000000000" pitchFamily="2" charset="2"/>
              </a:rPr>
              <a:t>Tendiert zu Tablet oder Computer</a:t>
            </a:r>
          </a:p>
          <a:p>
            <a:pPr lvl="1"/>
            <a:r>
              <a:rPr lang="de-CH" dirty="0">
                <a:sym typeface="Wingdings" panose="05000000000000000000" pitchFamily="2" charset="2"/>
              </a:rPr>
              <a:t>Auf mehreren Geräten anwendbar</a:t>
            </a:r>
          </a:p>
          <a:p>
            <a:pPr lvl="2"/>
            <a:r>
              <a:rPr lang="de-CH" dirty="0">
                <a:sym typeface="Wingdings" panose="05000000000000000000" pitchFamily="2" charset="2"/>
              </a:rPr>
              <a:t>Betriebssysteme</a:t>
            </a:r>
          </a:p>
          <a:p>
            <a:pPr lvl="1"/>
            <a:r>
              <a:rPr lang="de-CH" dirty="0">
                <a:sym typeface="Wingdings" panose="05000000000000000000" pitchFamily="2" charset="2"/>
              </a:rPr>
              <a:t>Einfache Bedienung</a:t>
            </a:r>
          </a:p>
          <a:p>
            <a:endParaRPr lang="de-CH" dirty="0">
              <a:sym typeface="Wingdings" panose="05000000000000000000" pitchFamily="2" charset="2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Ergebnisse</a:t>
            </a:r>
          </a:p>
        </p:txBody>
      </p:sp>
    </p:spTree>
    <p:extLst>
      <p:ext uri="{BB962C8B-B14F-4D97-AF65-F5344CB8AC3E}">
        <p14:creationId xmlns:p14="http://schemas.microsoft.com/office/powerpoint/2010/main" val="245992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Ablauf einer Behandlung mit Suchtkranken:</a:t>
            </a:r>
          </a:p>
          <a:p>
            <a:pPr lvl="1"/>
            <a:r>
              <a:rPr lang="de-CH" dirty="0"/>
              <a:t>Problemerkennung</a:t>
            </a:r>
          </a:p>
          <a:p>
            <a:pPr lvl="1"/>
            <a:r>
              <a:rPr lang="de-CH" dirty="0"/>
              <a:t>Erkennung durch Patienten</a:t>
            </a:r>
          </a:p>
          <a:p>
            <a:pPr lvl="1"/>
            <a:r>
              <a:rPr lang="de-CH" dirty="0"/>
              <a:t>Externe Hilfe?</a:t>
            </a:r>
          </a:p>
          <a:p>
            <a:pPr lvl="1"/>
            <a:r>
              <a:rPr lang="de-CH" dirty="0"/>
              <a:t>Medikamentös oder therapeutisch?</a:t>
            </a:r>
          </a:p>
          <a:p>
            <a:pPr lvl="1"/>
            <a:r>
              <a:rPr lang="de-CH" dirty="0"/>
              <a:t>Prognosen, Fortschritte, Rückfälle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Ergebnisse</a:t>
            </a:r>
          </a:p>
        </p:txBody>
      </p:sp>
    </p:spTree>
    <p:extLst>
      <p:ext uri="{BB962C8B-B14F-4D97-AF65-F5344CB8AC3E}">
        <p14:creationId xmlns:p14="http://schemas.microsoft.com/office/powerpoint/2010/main" val="6713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Arzt Dr. Wenger</a:t>
            </a:r>
          </a:p>
          <a:p>
            <a:r>
              <a:rPr lang="de-DE" dirty="0"/>
              <a:t>Med. Fachpersonal Frau Meier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Bedarf: </a:t>
            </a:r>
          </a:p>
          <a:p>
            <a:pPr lvl="1"/>
            <a:r>
              <a:rPr lang="de-DE" dirty="0"/>
              <a:t>Stammdaten</a:t>
            </a:r>
          </a:p>
          <a:p>
            <a:pPr lvl="1"/>
            <a:r>
              <a:rPr lang="de-DE" dirty="0"/>
              <a:t>Patientenübersicht</a:t>
            </a:r>
          </a:p>
          <a:p>
            <a:pPr lvl="1"/>
            <a:r>
              <a:rPr lang="de-DE" dirty="0"/>
              <a:t>Direktzugriff auf Dokumentation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Synthesize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9839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Storyboard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50520" y="1483327"/>
            <a:ext cx="5224785" cy="3911527"/>
          </a:xfrm>
        </p:spPr>
      </p:pic>
    </p:spTree>
    <p:extLst>
      <p:ext uri="{BB962C8B-B14F-4D97-AF65-F5344CB8AC3E}">
        <p14:creationId xmlns:p14="http://schemas.microsoft.com/office/powerpoint/2010/main" val="1617111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Storyboard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67068" y="1868557"/>
            <a:ext cx="5917528" cy="3302807"/>
          </a:xfrm>
        </p:spPr>
      </p:pic>
    </p:spTree>
    <p:extLst>
      <p:ext uri="{BB962C8B-B14F-4D97-AF65-F5344CB8AC3E}">
        <p14:creationId xmlns:p14="http://schemas.microsoft.com/office/powerpoint/2010/main" val="3302576479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A4279409C3118409D418E682AEFAFB0" ma:contentTypeVersion="3" ma:contentTypeDescription="Ein neues Dokument erstellen." ma:contentTypeScope="" ma:versionID="2b39eecd042fe67817287380b00d4728">
  <xsd:schema xmlns:xsd="http://www.w3.org/2001/XMLSchema" xmlns:p="http://schemas.microsoft.com/office/2006/metadata/properties" xmlns:ns2="238ac175-5152-443e-bf42-417a27926292" targetNamespace="http://schemas.microsoft.com/office/2006/metadata/properties" ma:root="true" ma:fieldsID="3e4ac4b9de63a8d8211a46de917ff848" ns2:_="">
    <xsd:import namespace="238ac175-5152-443e-bf42-417a27926292"/>
    <xsd:element name="properties">
      <xsd:complexType>
        <xsd:sequence>
          <xsd:element name="documentManagement">
            <xsd:complexType>
              <xsd:all>
                <xsd:element ref="ns2:Kategorie" minOccurs="0"/>
                <xsd:element ref="ns2:Betriebsystem" minOccurs="0"/>
                <xsd:element ref="ns2:Office_x002d_Version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238ac175-5152-443e-bf42-417a27926292" elementFormDefault="qualified">
    <xsd:import namespace="http://schemas.microsoft.com/office/2006/documentManagement/types"/>
    <xsd:element name="Kategorie" ma:index="8" nillable="true" ma:displayName="Kategorie" ma:default="Word" ma:format="Dropdown" ma:internalName="Kategorie">
      <xsd:simpleType>
        <xsd:restriction base="dms:Choice">
          <xsd:enumeration value="Word"/>
          <xsd:enumeration value="Powerpoint"/>
          <xsd:enumeration value="Anleitungen"/>
        </xsd:restriction>
      </xsd:simpleType>
    </xsd:element>
    <xsd:element name="Betriebsystem" ma:index="9" nillable="true" ma:displayName="Betriebsystem" ma:default="Windows" ma:format="Dropdown" ma:internalName="Betriebsystem">
      <xsd:simpleType>
        <xsd:restriction base="dms:Choice">
          <xsd:enumeration value="Windows"/>
          <xsd:enumeration value="Mac"/>
          <xsd:enumeration value="Windows/Mac"/>
        </xsd:restriction>
      </xsd:simpleType>
    </xsd:element>
    <xsd:element name="Office_x002d_Version" ma:index="10" nillable="true" ma:displayName="Office-Version" ma:default="Office 2010" ma:format="Dropdown" ma:internalName="Office_x002d_Version">
      <xsd:simpleType>
        <xsd:restriction base="dms:Choice">
          <xsd:enumeration value="Office 2010"/>
          <xsd:enumeration value="Office 2011"/>
          <xsd:enumeration value="Office 2010/2011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Betriebsystem xmlns="238ac175-5152-443e-bf42-417a27926292">Windows/Mac</Betriebsystem>
    <Office_x002d_Version xmlns="238ac175-5152-443e-bf42-417a27926292">Office 2010/2011</Office_x002d_Version>
    <Kategorie xmlns="238ac175-5152-443e-bf42-417a27926292">Powerpoint</Kategorie>
  </documentManagement>
</p:properties>
</file>

<file path=customXml/itemProps1.xml><?xml version="1.0" encoding="utf-8"?>
<ds:datastoreItem xmlns:ds="http://schemas.openxmlformats.org/officeDocument/2006/customXml" ds:itemID="{FCD14AB6-6E58-442F-B70D-2B317664A11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D8FD62B-E50E-4101-B7F8-577C2BC63D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8ac175-5152-443e-bf42-417a27926292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F1B07C9B-62EC-4346-AB37-FD9874CBA0EB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238ac175-5152-443e-bf42-417a27926292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210</Words>
  <Application>Microsoft Office PowerPoint</Application>
  <PresentationFormat>Bildschirmpräsentation (4:3)</PresentationFormat>
  <Paragraphs>93</Paragraphs>
  <Slides>27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6" baseType="lpstr">
      <vt:lpstr>MS PGothic</vt:lpstr>
      <vt:lpstr>MS PGothic</vt:lpstr>
      <vt:lpstr>Arial</vt:lpstr>
      <vt:lpstr>Calibri</vt:lpstr>
      <vt:lpstr>Lucida Grande</vt:lpstr>
      <vt:lpstr>Lucida Sans</vt:lpstr>
      <vt:lpstr>Lucida Sans Unicode</vt:lpstr>
      <vt:lpstr>Wingdings</vt:lpstr>
      <vt:lpstr>BFH_PPT_Vorlage</vt:lpstr>
      <vt:lpstr>Design Thinking</vt:lpstr>
      <vt:lpstr>Inhaltverzeichnis</vt:lpstr>
      <vt:lpstr>Interview</vt:lpstr>
      <vt:lpstr>Ergebnisse</vt:lpstr>
      <vt:lpstr>Ergebnisse</vt:lpstr>
      <vt:lpstr>Ergebnisse</vt:lpstr>
      <vt:lpstr>Synthesize</vt:lpstr>
      <vt:lpstr>Storyboard</vt:lpstr>
      <vt:lpstr>Storyboard</vt:lpstr>
      <vt:lpstr>Storyboard</vt:lpstr>
      <vt:lpstr>Storyboard</vt:lpstr>
      <vt:lpstr>Storyboard</vt:lpstr>
      <vt:lpstr>Storyboard</vt:lpstr>
      <vt:lpstr>Storyboard</vt:lpstr>
      <vt:lpstr>Storyboard</vt:lpstr>
      <vt:lpstr>Storyboard</vt:lpstr>
      <vt:lpstr>Storyboard</vt:lpstr>
      <vt:lpstr>Storyboard</vt:lpstr>
      <vt:lpstr>Storyboard</vt:lpstr>
      <vt:lpstr>Storyboard</vt:lpstr>
      <vt:lpstr>Storyboard</vt:lpstr>
      <vt:lpstr>Prototyp</vt:lpstr>
      <vt:lpstr>Validation</vt:lpstr>
      <vt:lpstr>Danke für Ihre Aufmerksamkeit. </vt:lpstr>
      <vt:lpstr>Spare Slide</vt:lpstr>
      <vt:lpstr>Prototyp</vt:lpstr>
      <vt:lpstr>Prototyp</vt:lpstr>
    </vt:vector>
  </TitlesOfParts>
  <Company>Berner Fachhochschule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BFH_Musterpräsentation</dc:title>
  <dc:creator>Gloor Manuela</dc:creator>
  <cp:lastModifiedBy>Fabian Kammermann</cp:lastModifiedBy>
  <cp:revision>26</cp:revision>
  <cp:lastPrinted>2013-04-25T14:17:09Z</cp:lastPrinted>
  <dcterms:created xsi:type="dcterms:W3CDTF">2013-04-25T14:36:44Z</dcterms:created>
  <dcterms:modified xsi:type="dcterms:W3CDTF">2016-10-28T06:56:50Z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0x0101003A4279409C3118409D418E682AEFAFB0</vt:lpwstr>
  </property>
</Properties>
</file>