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5"/>
  </p:notesMasterIdLst>
  <p:sldIdLst>
    <p:sldId id="256" r:id="rId5"/>
    <p:sldId id="258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59" r:id="rId14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724" y="36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02.12.2016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02.12.2016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12324" y="6253843"/>
            <a:ext cx="8300064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02.12.2016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200" y="4622800"/>
            <a:ext cx="10739438" cy="533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Resultate der Tasks CS1 9 und 10</a:t>
            </a: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219700"/>
            <a:ext cx="9058275" cy="8064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Präsentation</a:t>
            </a:r>
            <a:r>
              <a:rPr lang="en-US" dirty="0"/>
              <a:t> Gruppe blue</a:t>
            </a:r>
            <a:endParaRPr lang="de-DE" dirty="0">
              <a:cs typeface="Lucida Sans"/>
            </a:endParaRP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Lucida Grande" charset="0"/>
              <a:buChar char="▶"/>
            </a:pPr>
            <a:r>
              <a:rPr lang="de-DE" dirty="0"/>
              <a:t>Technik und Informatik / Medizininformatik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/>
          <a:srcRect b="4340"/>
          <a:stretch/>
        </p:blipFill>
        <p:spPr>
          <a:xfrm>
            <a:off x="766067" y="1790573"/>
            <a:ext cx="6099866" cy="27094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Danke für Ihre Aufmerksamkeit</a:t>
            </a:r>
          </a:p>
        </p:txBody>
      </p:sp>
      <p:sp>
        <p:nvSpPr>
          <p:cNvPr id="8195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8048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CH">
              <a:latin typeface="Lucida Sans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Diagramme</a:t>
            </a:r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8048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Task 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Lucida Sans" pitchFamily="34" charset="0"/>
              </a:rPr>
              <a:t>Block </a:t>
            </a:r>
            <a:r>
              <a:rPr lang="de-CH" dirty="0" err="1">
                <a:latin typeface="Lucida Sans" pitchFamily="34" charset="0"/>
              </a:rPr>
              <a:t>diagram</a:t>
            </a:r>
            <a:endParaRPr lang="de-CH" dirty="0">
              <a:latin typeface="Lucida Sans" pitchFamily="34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l="13487" t="12028" r="11205" b="27856"/>
          <a:stretch/>
        </p:blipFill>
        <p:spPr>
          <a:xfrm>
            <a:off x="94593" y="900113"/>
            <a:ext cx="12113281" cy="543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38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 err="1"/>
              <a:t>Activity</a:t>
            </a:r>
            <a:r>
              <a:rPr lang="de-CH" dirty="0"/>
              <a:t> </a:t>
            </a:r>
            <a:r>
              <a:rPr lang="de-CH" dirty="0" err="1"/>
              <a:t>diagram</a:t>
            </a:r>
            <a:endParaRPr lang="de-CH" dirty="0">
              <a:latin typeface="Lucida Sans" pitchFamily="34" charset="0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l="1240" t="25942" r="19196" b="19710"/>
          <a:stretch/>
        </p:blipFill>
        <p:spPr>
          <a:xfrm>
            <a:off x="248477" y="1332001"/>
            <a:ext cx="11807688" cy="453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32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</a:rPr>
              <a:t>Package </a:t>
            </a:r>
            <a:r>
              <a:rPr lang="de-CH" dirty="0" err="1">
                <a:latin typeface="Lucida Sans" pitchFamily="34" charset="0"/>
              </a:rPr>
              <a:t>diagram</a:t>
            </a:r>
            <a:endParaRPr lang="de-CH" dirty="0">
              <a:latin typeface="Lucida Sans" pitchFamily="34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l="24391" t="1305" r="24332" b="2029"/>
          <a:stretch/>
        </p:blipFill>
        <p:spPr>
          <a:xfrm>
            <a:off x="3389245" y="815009"/>
            <a:ext cx="5211323" cy="552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0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 err="1">
                <a:latin typeface="Lucida Sans" pitchFamily="34" charset="0"/>
                <a:cs typeface="Lucida Sans Unicode" pitchFamily="34" charset="0"/>
              </a:rPr>
              <a:t>Scrum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8048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Task 10</a:t>
            </a:r>
          </a:p>
        </p:txBody>
      </p:sp>
    </p:spTree>
    <p:extLst>
      <p:ext uri="{BB962C8B-B14F-4D97-AF65-F5344CB8AC3E}">
        <p14:creationId xmlns:p14="http://schemas.microsoft.com/office/powerpoint/2010/main" val="835910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 err="1">
                <a:latin typeface="Lucida Sans" pitchFamily="34" charset="0"/>
              </a:rPr>
              <a:t>Scrum</a:t>
            </a:r>
            <a:r>
              <a:rPr lang="de-CH" dirty="0">
                <a:latin typeface="Lucida Sans" pitchFamily="34" charset="0"/>
              </a:rPr>
              <a:t>, </a:t>
            </a:r>
            <a:r>
              <a:rPr lang="de-CH" dirty="0" err="1">
                <a:latin typeface="Lucida Sans" pitchFamily="34" charset="0"/>
              </a:rPr>
              <a:t>Product</a:t>
            </a:r>
            <a:r>
              <a:rPr lang="de-CH" dirty="0">
                <a:latin typeface="Lucida Sans" pitchFamily="34" charset="0"/>
              </a:rPr>
              <a:t> </a:t>
            </a:r>
            <a:r>
              <a:rPr lang="de-CH" dirty="0" err="1">
                <a:latin typeface="Lucida Sans" pitchFamily="34" charset="0"/>
              </a:rPr>
              <a:t>Backlog</a:t>
            </a:r>
            <a:endParaRPr lang="de-CH" dirty="0">
              <a:latin typeface="Lucida Sans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11878519"/>
              </p:ext>
            </p:extLst>
          </p:nvPr>
        </p:nvGraphicFramePr>
        <p:xfrm>
          <a:off x="388730" y="1119136"/>
          <a:ext cx="11249024" cy="41299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3270">
                  <a:extLst>
                    <a:ext uri="{9D8B030D-6E8A-4147-A177-3AD203B41FA5}">
                      <a16:colId xmlns:a16="http://schemas.microsoft.com/office/drawing/2014/main" val="1379389312"/>
                    </a:ext>
                  </a:extLst>
                </a:gridCol>
                <a:gridCol w="3035300">
                  <a:extLst>
                    <a:ext uri="{9D8B030D-6E8A-4147-A177-3AD203B41FA5}">
                      <a16:colId xmlns:a16="http://schemas.microsoft.com/office/drawing/2014/main" val="974125196"/>
                    </a:ext>
                  </a:extLst>
                </a:gridCol>
                <a:gridCol w="5251450">
                  <a:extLst>
                    <a:ext uri="{9D8B030D-6E8A-4147-A177-3AD203B41FA5}">
                      <a16:colId xmlns:a16="http://schemas.microsoft.com/office/drawing/2014/main" val="1570538153"/>
                    </a:ext>
                  </a:extLst>
                </a:gridCol>
                <a:gridCol w="1793493">
                  <a:extLst>
                    <a:ext uri="{9D8B030D-6E8A-4147-A177-3AD203B41FA5}">
                      <a16:colId xmlns:a16="http://schemas.microsoft.com/office/drawing/2014/main" val="2775026693"/>
                    </a:ext>
                  </a:extLst>
                </a:gridCol>
                <a:gridCol w="795511">
                  <a:extLst>
                    <a:ext uri="{9D8B030D-6E8A-4147-A177-3AD203B41FA5}">
                      <a16:colId xmlns:a16="http://schemas.microsoft.com/office/drawing/2014/main" val="447705535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en-GB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Story Name</a:t>
                      </a:r>
                      <a:endParaRPr lang="en-GB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Priority </a:t>
                      </a:r>
                      <a:endParaRPr lang="en-GB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Effort Plan Original</a:t>
                      </a:r>
                      <a:endParaRPr lang="en-GB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9691835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1" u="none" strike="noStrike">
                          <a:effectLst/>
                        </a:rPr>
                        <a:t>Login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a user, I want to log in with my username and password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low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100" u="none" strike="noStrike" dirty="0">
                          <a:effectLst/>
                        </a:rPr>
                        <a:t>16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260107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Logout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a user, I want to log out immediately, no matter where I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low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9320805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Schedule view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a user, I want to see all patient appointments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high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6304529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display information about the patient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a user, I want to get all necessary information about a patient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high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9462284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display information about diagnosis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a user, I want to see all information about patients diagnosis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medium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9521384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User gets past labor results from DB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a user, I want to see past labor results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low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46535669"/>
                  </a:ext>
                </a:extLst>
              </a:tr>
              <a:tr h="380948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User gets standing data of patients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a user, I want to get important information about the patients identity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high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7418709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status medication preparation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a user, I want  to see if I've already prepared a set of medicaments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high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7783218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status medications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a user, I want to check medication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high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684812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clock for schedule view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a user, I want to see the time on the schedule view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low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1227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synchronize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a user, I want to have an option to update data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low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3748525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12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alarm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a user, I want to inform co-workers if a patient behaves aggressively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low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12918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194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Scrum, Sprint Backlog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20798550"/>
              </p:ext>
            </p:extLst>
          </p:nvPr>
        </p:nvGraphicFramePr>
        <p:xfrm>
          <a:off x="330201" y="1905002"/>
          <a:ext cx="11423650" cy="26495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8461">
                  <a:extLst>
                    <a:ext uri="{9D8B030D-6E8A-4147-A177-3AD203B41FA5}">
                      <a16:colId xmlns:a16="http://schemas.microsoft.com/office/drawing/2014/main" val="3783338083"/>
                    </a:ext>
                  </a:extLst>
                </a:gridCol>
                <a:gridCol w="489174">
                  <a:extLst>
                    <a:ext uri="{9D8B030D-6E8A-4147-A177-3AD203B41FA5}">
                      <a16:colId xmlns:a16="http://schemas.microsoft.com/office/drawing/2014/main" val="2064587161"/>
                    </a:ext>
                  </a:extLst>
                </a:gridCol>
                <a:gridCol w="1582622">
                  <a:extLst>
                    <a:ext uri="{9D8B030D-6E8A-4147-A177-3AD203B41FA5}">
                      <a16:colId xmlns:a16="http://schemas.microsoft.com/office/drawing/2014/main" val="2015926220"/>
                    </a:ext>
                  </a:extLst>
                </a:gridCol>
                <a:gridCol w="3956553">
                  <a:extLst>
                    <a:ext uri="{9D8B030D-6E8A-4147-A177-3AD203B41FA5}">
                      <a16:colId xmlns:a16="http://schemas.microsoft.com/office/drawing/2014/main" val="2568514140"/>
                    </a:ext>
                  </a:extLst>
                </a:gridCol>
                <a:gridCol w="1784046">
                  <a:extLst>
                    <a:ext uri="{9D8B030D-6E8A-4147-A177-3AD203B41FA5}">
                      <a16:colId xmlns:a16="http://schemas.microsoft.com/office/drawing/2014/main" val="8038950"/>
                    </a:ext>
                  </a:extLst>
                </a:gridCol>
                <a:gridCol w="1150997">
                  <a:extLst>
                    <a:ext uri="{9D8B030D-6E8A-4147-A177-3AD203B41FA5}">
                      <a16:colId xmlns:a16="http://schemas.microsoft.com/office/drawing/2014/main" val="1089089409"/>
                    </a:ext>
                  </a:extLst>
                </a:gridCol>
                <a:gridCol w="776924">
                  <a:extLst>
                    <a:ext uri="{9D8B030D-6E8A-4147-A177-3AD203B41FA5}">
                      <a16:colId xmlns:a16="http://schemas.microsoft.com/office/drawing/2014/main" val="2056939617"/>
                    </a:ext>
                  </a:extLst>
                </a:gridCol>
                <a:gridCol w="661824">
                  <a:extLst>
                    <a:ext uri="{9D8B030D-6E8A-4147-A177-3AD203B41FA5}">
                      <a16:colId xmlns:a16="http://schemas.microsoft.com/office/drawing/2014/main" val="1219136920"/>
                    </a:ext>
                  </a:extLst>
                </a:gridCol>
                <a:gridCol w="633049">
                  <a:extLst>
                    <a:ext uri="{9D8B030D-6E8A-4147-A177-3AD203B41FA5}">
                      <a16:colId xmlns:a16="http://schemas.microsoft.com/office/drawing/2014/main" val="1635928883"/>
                    </a:ext>
                  </a:extLst>
                </a:gridCol>
              </a:tblGrid>
              <a:tr h="883179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ID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Sprint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Name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Description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Components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Owner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Reviewer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Priority 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Effort Plan Original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123520143"/>
                  </a:ext>
                </a:extLst>
              </a:tr>
              <a:tr h="588786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Database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testdatabase, based on the uml class diagramm, filled with exampledata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Database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dittp2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telec1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high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38682940"/>
                  </a:ext>
                </a:extLst>
              </a:tr>
              <a:tr h="29439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Schedule UI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Schedule UI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UI, Controller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varan2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lamlr1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medium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36577476"/>
                  </a:ext>
                </a:extLst>
              </a:tr>
              <a:tr h="29439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Java Classes skeleton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Uml to Java classes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Controller, JPA Classes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jolop1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kammf1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high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84352886"/>
                  </a:ext>
                </a:extLst>
              </a:tr>
              <a:tr h="29439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1.4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Associations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Implementing Associations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Controller, JPA Classes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sevib1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lamlr1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high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23222787"/>
                  </a:ext>
                </a:extLst>
              </a:tr>
              <a:tr h="29439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Getter methods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JDBC - connector between DB and JVM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JPA Classes, Database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kammf1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sevib1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low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299674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814050" y="4516439"/>
            <a:ext cx="128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Tot. 42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0201" y="4560888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Sprint of 2 weeks</a:t>
            </a:r>
          </a:p>
        </p:txBody>
      </p:sp>
    </p:spTree>
    <p:extLst>
      <p:ext uri="{BB962C8B-B14F-4D97-AF65-F5344CB8AC3E}">
        <p14:creationId xmlns:p14="http://schemas.microsoft.com/office/powerpoint/2010/main" val="139064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Sprint planning</a:t>
            </a:r>
          </a:p>
          <a:p>
            <a:pPr lvl="1"/>
            <a:r>
              <a:rPr lang="en-GB" dirty="0"/>
              <a:t>What is possible?</a:t>
            </a:r>
          </a:p>
          <a:p>
            <a:pPr lvl="1"/>
            <a:r>
              <a:rPr lang="en-GB" dirty="0"/>
              <a:t>How should it be </a:t>
            </a:r>
            <a:r>
              <a:rPr lang="en-GB"/>
              <a:t>done?</a:t>
            </a:r>
            <a:br>
              <a:rPr lang="en-GB"/>
            </a:br>
            <a:endParaRPr lang="en-GB" dirty="0"/>
          </a:p>
          <a:p>
            <a:r>
              <a:rPr lang="en-GB" dirty="0"/>
              <a:t>Daily Scrum = twice a week à 10-15 min.</a:t>
            </a:r>
          </a:p>
          <a:p>
            <a:pPr lvl="1"/>
            <a:r>
              <a:rPr lang="en-GB" dirty="0"/>
              <a:t>Sprint 1: 4 daily scrums</a:t>
            </a:r>
            <a:br>
              <a:rPr lang="en-GB" dirty="0"/>
            </a:br>
            <a:endParaRPr lang="en-GB" dirty="0"/>
          </a:p>
          <a:p>
            <a:r>
              <a:rPr lang="en-GB" dirty="0"/>
              <a:t>Sprint review (with scrum-owner)</a:t>
            </a:r>
          </a:p>
          <a:p>
            <a:pPr lvl="1"/>
            <a:r>
              <a:rPr lang="en-GB" dirty="0"/>
              <a:t>Retrospective (intern)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Scrum, Activities</a:t>
            </a:r>
          </a:p>
        </p:txBody>
      </p:sp>
    </p:spTree>
    <p:extLst>
      <p:ext uri="{BB962C8B-B14F-4D97-AF65-F5344CB8AC3E}">
        <p14:creationId xmlns:p14="http://schemas.microsoft.com/office/powerpoint/2010/main" val="3464442086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_Powerpoint-Praesentation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Betriebsystem xmlns="238ac175-5152-443e-bf42-417a27926292">Windows/Mac</Betriebsystem>
    <Office_x002d_Version xmlns="238ac175-5152-443e-bf42-417a27926292">Office 2010/2011</Office_x002d_Version>
    <Kategorie xmlns="238ac175-5152-443e-bf42-417a27926292">Powerpoint</Kategori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4279409C3118409D418E682AEFAFB0" ma:contentTypeVersion="3" ma:contentTypeDescription="Ein neues Dokument erstellen." ma:contentTypeScope="" ma:versionID="101028ed2a8124309b77afe37cae3487">
  <xsd:schema xmlns:xsd="http://www.w3.org/2001/XMLSchema" xmlns:p="http://schemas.microsoft.com/office/2006/metadata/properties" xmlns:ns2="238ac175-5152-443e-bf42-417a27926292" targetNamespace="http://schemas.microsoft.com/office/2006/metadata/properties" ma:root="true" ma:fieldsID="20db5ee339a7a41ccd05188cc98320bc" ns2:_="">
    <xsd:import namespace="238ac175-5152-443e-bf42-417a27926292"/>
    <xsd:element name="properties">
      <xsd:complexType>
        <xsd:sequence>
          <xsd:element name="documentManagement">
            <xsd:complexType>
              <xsd:all>
                <xsd:element ref="ns2:Kategorie" minOccurs="0"/>
                <xsd:element ref="ns2:Betriebsystem" minOccurs="0"/>
                <xsd:element ref="ns2:Office_x002d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38ac175-5152-443e-bf42-417a27926292" elementFormDefault="qualified">
    <xsd:import namespace="http://schemas.microsoft.com/office/2006/documentManagement/types"/>
    <xsd:element name="Kategorie" ma:index="8" nillable="true" ma:displayName="Kategorie" ma:default="Word" ma:format="Dropdown" ma:internalName="Kategorie">
      <xsd:simpleType>
        <xsd:restriction base="dms:Choice">
          <xsd:enumeration value="Word"/>
          <xsd:enumeration value="Powerpoint"/>
          <xsd:enumeration value="Anleitungen"/>
          <xsd:enumeration value="Open Office / Libre Office"/>
        </xsd:restriction>
      </xsd:simpleType>
    </xsd:element>
    <xsd:element name="Betriebsystem" ma:index="9" nillable="true" ma:displayName="Betriebsystem" ma:default="Windows" ma:format="Dropdown" ma:internalName="Betriebsystem">
      <xsd:simpleType>
        <xsd:restriction base="dms:Choice">
          <xsd:enumeration value="Windows"/>
          <xsd:enumeration value="Mac"/>
          <xsd:enumeration value="Windows/Mac"/>
        </xsd:restriction>
      </xsd:simpleType>
    </xsd:element>
    <xsd:element name="Office_x002d_Version" ma:index="10" nillable="true" ma:displayName="Office-Version" ma:default="Office 2010" ma:format="Dropdown" ma:internalName="Office_x002d_Version">
      <xsd:simpleType>
        <xsd:restriction base="dms:Choice">
          <xsd:enumeration value="Office 2010"/>
          <xsd:enumeration value="Office 2011"/>
          <xsd:enumeration value="Office 2010/2011"/>
          <xsd:enumeration value="Open Office / Libre Offic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9E12DB-F876-4C59-A411-726D3126721E}">
  <ds:schemaRefs>
    <ds:schemaRef ds:uri="http://purl.org/dc/terms/"/>
    <ds:schemaRef ds:uri="238ac175-5152-443e-bf42-417a27926292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77F83F2-8BF7-47B6-B01C-8F4E00C9C9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8ac175-5152-443e-bf42-417a2792629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CE40E7B-A2C7-4778-9F2A-6D23000DC7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Vorlage_Powerpoint-Praesentation_16-9.potx</Template>
  <TotalTime>0</TotalTime>
  <Words>394</Words>
  <Application>Microsoft Office PowerPoint</Application>
  <PresentationFormat>Custom</PresentationFormat>
  <Paragraphs>142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ＭＳ Ｐゴシック</vt:lpstr>
      <vt:lpstr>ＭＳ Ｐゴシック</vt:lpstr>
      <vt:lpstr>Arial</vt:lpstr>
      <vt:lpstr>Calibri</vt:lpstr>
      <vt:lpstr>Lucida Grande</vt:lpstr>
      <vt:lpstr>Lucida Sans</vt:lpstr>
      <vt:lpstr>Lucida Sans Unicode</vt:lpstr>
      <vt:lpstr>Vorlage_Powerpoint-Praesentation_16-9</vt:lpstr>
      <vt:lpstr>Resultate der Tasks CS1 9 und 10</vt:lpstr>
      <vt:lpstr>Diagramme</vt:lpstr>
      <vt:lpstr>Block diagram</vt:lpstr>
      <vt:lpstr>Activity diagram</vt:lpstr>
      <vt:lpstr>Package diagram</vt:lpstr>
      <vt:lpstr>Scrum</vt:lpstr>
      <vt:lpstr>Scrum, Product Backlog</vt:lpstr>
      <vt:lpstr>Scrum, Sprint Backlog</vt:lpstr>
      <vt:lpstr>Scrum, Activities</vt:lpstr>
      <vt:lpstr>Danke für Ihre Aufmerksamkeit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Vorlage_Powerpoint-Präsentation_16-9</dc:title>
  <dc:creator>Gloor Manuela</dc:creator>
  <cp:lastModifiedBy>Pascal Dittli</cp:lastModifiedBy>
  <cp:revision>26</cp:revision>
  <cp:lastPrinted>2013-08-23T11:57:04Z</cp:lastPrinted>
  <dcterms:created xsi:type="dcterms:W3CDTF">2013-08-23T12:02:17Z</dcterms:created>
  <dcterms:modified xsi:type="dcterms:W3CDTF">2016-12-02T07:26:54Z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0x0101003A4279409C3118409D418E682AEFAFB0</vt:lpwstr>
  </property>
</Properties>
</file>