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3" r:id="rId6"/>
    <p:sldId id="284" r:id="rId7"/>
    <p:sldId id="289" r:id="rId8"/>
    <p:sldId id="290" r:id="rId9"/>
    <p:sldId id="291" r:id="rId10"/>
    <p:sldId id="292" r:id="rId11"/>
    <p:sldId id="282" r:id="rId12"/>
    <p:sldId id="28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93" r:id="rId27"/>
    <p:sldId id="294" r:id="rId28"/>
    <p:sldId id="295" r:id="rId29"/>
    <p:sldId id="296" r:id="rId30"/>
    <p:sldId id="297" r:id="rId31"/>
    <p:sldId id="298" r:id="rId32"/>
    <p:sldId id="288" r:id="rId33"/>
    <p:sldId id="280" r:id="rId3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0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068" y="1868557"/>
            <a:ext cx="5917528" cy="3302807"/>
          </a:xfrm>
        </p:spPr>
      </p:pic>
    </p:spTree>
    <p:extLst>
      <p:ext uri="{BB962C8B-B14F-4D97-AF65-F5344CB8AC3E}">
        <p14:creationId xmlns:p14="http://schemas.microsoft.com/office/powerpoint/2010/main" val="330257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831" y="1848679"/>
            <a:ext cx="4936338" cy="3187405"/>
          </a:xfrm>
        </p:spPr>
      </p:pic>
    </p:spTree>
    <p:extLst>
      <p:ext uri="{BB962C8B-B14F-4D97-AF65-F5344CB8AC3E}">
        <p14:creationId xmlns:p14="http://schemas.microsoft.com/office/powerpoint/2010/main" val="401187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4400" y="2315818"/>
            <a:ext cx="6467199" cy="2529756"/>
          </a:xfrm>
        </p:spPr>
      </p:pic>
    </p:spTree>
    <p:extLst>
      <p:ext uri="{BB962C8B-B14F-4D97-AF65-F5344CB8AC3E}">
        <p14:creationId xmlns:p14="http://schemas.microsoft.com/office/powerpoint/2010/main" val="82969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7052" y="2805063"/>
            <a:ext cx="3841947" cy="1949550"/>
          </a:xfrm>
        </p:spPr>
      </p:pic>
    </p:spTree>
    <p:extLst>
      <p:ext uri="{BB962C8B-B14F-4D97-AF65-F5344CB8AC3E}">
        <p14:creationId xmlns:p14="http://schemas.microsoft.com/office/powerpoint/2010/main" val="424008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2342" y="2789187"/>
            <a:ext cx="3251367" cy="1981302"/>
          </a:xfrm>
        </p:spPr>
      </p:pic>
    </p:spTree>
    <p:extLst>
      <p:ext uri="{BB962C8B-B14F-4D97-AF65-F5344CB8AC3E}">
        <p14:creationId xmlns:p14="http://schemas.microsoft.com/office/powerpoint/2010/main" val="379780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43074" y="2747910"/>
            <a:ext cx="3949903" cy="2063856"/>
          </a:xfrm>
        </p:spPr>
      </p:pic>
    </p:spTree>
    <p:extLst>
      <p:ext uri="{BB962C8B-B14F-4D97-AF65-F5344CB8AC3E}">
        <p14:creationId xmlns:p14="http://schemas.microsoft.com/office/powerpoint/2010/main" val="103873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6759" y="2725684"/>
            <a:ext cx="3562533" cy="2108308"/>
          </a:xfrm>
        </p:spPr>
      </p:pic>
    </p:spTree>
    <p:extLst>
      <p:ext uri="{BB962C8B-B14F-4D97-AF65-F5344CB8AC3E}">
        <p14:creationId xmlns:p14="http://schemas.microsoft.com/office/powerpoint/2010/main" val="91517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6466" y="2598677"/>
            <a:ext cx="3283119" cy="2362321"/>
          </a:xfrm>
        </p:spPr>
      </p:pic>
    </p:spTree>
    <p:extLst>
      <p:ext uri="{BB962C8B-B14F-4D97-AF65-F5344CB8AC3E}">
        <p14:creationId xmlns:p14="http://schemas.microsoft.com/office/powerpoint/2010/main" val="150861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6138" y="2382766"/>
            <a:ext cx="3403775" cy="2794144"/>
          </a:xfrm>
        </p:spPr>
      </p:pic>
    </p:spTree>
    <p:extLst>
      <p:ext uri="{BB962C8B-B14F-4D97-AF65-F5344CB8AC3E}">
        <p14:creationId xmlns:p14="http://schemas.microsoft.com/office/powerpoint/2010/main" val="356116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7163" y="2525648"/>
            <a:ext cx="4381725" cy="2508379"/>
          </a:xfrm>
        </p:spPr>
      </p:pic>
    </p:spTree>
    <p:extLst>
      <p:ext uri="{BB962C8B-B14F-4D97-AF65-F5344CB8AC3E}">
        <p14:creationId xmlns:p14="http://schemas.microsoft.com/office/powerpoint/2010/main" val="31838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Scoping</a:t>
            </a:r>
            <a:endParaRPr lang="de-CH" dirty="0"/>
          </a:p>
          <a:p>
            <a:r>
              <a:rPr lang="de-CH" dirty="0"/>
              <a:t>Research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Design</a:t>
            </a:r>
          </a:p>
          <a:p>
            <a:r>
              <a:rPr lang="de-CH" dirty="0" err="1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2054" y="2624078"/>
            <a:ext cx="4711942" cy="2311519"/>
          </a:xfrm>
        </p:spPr>
      </p:pic>
    </p:spTree>
    <p:extLst>
      <p:ext uri="{BB962C8B-B14F-4D97-AF65-F5344CB8AC3E}">
        <p14:creationId xmlns:p14="http://schemas.microsoft.com/office/powerpoint/2010/main" val="346873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8293" y="2646304"/>
            <a:ext cx="4159464" cy="2267067"/>
          </a:xfrm>
        </p:spPr>
      </p:pic>
    </p:spTree>
    <p:extLst>
      <p:ext uri="{BB962C8B-B14F-4D97-AF65-F5344CB8AC3E}">
        <p14:creationId xmlns:p14="http://schemas.microsoft.com/office/powerpoint/2010/main" val="1021873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8551" y="2811413"/>
            <a:ext cx="4838949" cy="1936850"/>
          </a:xfrm>
        </p:spPr>
      </p:pic>
    </p:spTree>
    <p:extLst>
      <p:ext uri="{BB962C8B-B14F-4D97-AF65-F5344CB8AC3E}">
        <p14:creationId xmlns:p14="http://schemas.microsoft.com/office/powerpoint/2010/main" val="197681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481" y="1146429"/>
            <a:ext cx="7875037" cy="512267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340359" y="4292082"/>
            <a:ext cx="671804" cy="2332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5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560" y="1126764"/>
            <a:ext cx="7378879" cy="484376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438122" y="3107094"/>
            <a:ext cx="541176" cy="2239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34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7371" y="1053745"/>
            <a:ext cx="7841258" cy="5066068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598367" y="2248678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598366" y="3400167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598365" y="4551656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9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542" y="1253754"/>
            <a:ext cx="7516916" cy="4866059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85747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931" y="1176647"/>
            <a:ext cx="7784138" cy="5017811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6287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085" y="1166327"/>
            <a:ext cx="7357830" cy="4888172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662058" y="5364926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52327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Validation</a:t>
            </a:r>
            <a:br>
              <a:rPr lang="de-CH" dirty="0"/>
            </a:b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9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Scoping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120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r>
              <a:rPr lang="de-DE" dirty="0" err="1"/>
              <a:t>Vitomed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30000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2476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18723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45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459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7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1614" y="1416835"/>
            <a:ext cx="4915318" cy="3679845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184</Words>
  <Application>Microsoft Office PowerPoint</Application>
  <PresentationFormat>Bildschirmpräsentation (4:3)</PresentationFormat>
  <Paragraphs>88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Inhaltverzeichnis</vt:lpstr>
      <vt:lpstr>Scoping</vt:lpstr>
      <vt:lpstr>Interview</vt:lpstr>
      <vt:lpstr>Ergebnisse</vt:lpstr>
      <vt:lpstr>Ergebnisse</vt:lpstr>
      <vt:lpstr>Ergebnisse</vt:lpstr>
      <vt:lpstr>Synthesize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Prototyp</vt:lpstr>
      <vt:lpstr>Prototyp</vt:lpstr>
      <vt:lpstr>Prototyp</vt:lpstr>
      <vt:lpstr>Prototyp</vt:lpstr>
      <vt:lpstr>Prototyp</vt:lpstr>
      <vt:lpstr>Prototyp</vt:lpstr>
      <vt:lpstr>Validation  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Fabian Kammermann</cp:lastModifiedBy>
  <cp:revision>17</cp:revision>
  <cp:lastPrinted>2013-04-25T14:17:09Z</cp:lastPrinted>
  <dcterms:created xsi:type="dcterms:W3CDTF">2013-04-25T14:36:44Z</dcterms:created>
  <dcterms:modified xsi:type="dcterms:W3CDTF">2016-10-27T11:39:59Z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