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3" r:id="rId6"/>
    <p:sldId id="284" r:id="rId7"/>
    <p:sldId id="289" r:id="rId8"/>
    <p:sldId id="290" r:id="rId9"/>
    <p:sldId id="291" r:id="rId10"/>
    <p:sldId id="292" r:id="rId11"/>
    <p:sldId id="282" r:id="rId12"/>
    <p:sldId id="286" r:id="rId13"/>
    <p:sldId id="281" r:id="rId14"/>
    <p:sldId id="288" r:id="rId15"/>
    <p:sldId id="280" r:id="rId16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73" autoAdjust="0"/>
  </p:normalViewPr>
  <p:slideViewPr>
    <p:cSldViewPr snapToGrid="0" snapToObjects="1" showGuides="1">
      <p:cViewPr>
        <p:scale>
          <a:sx n="75" d="100"/>
          <a:sy n="75" d="100"/>
        </p:scale>
        <p:origin x="-712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" y="2006814"/>
            <a:ext cx="5851520" cy="195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66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Validation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9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S</a:t>
            </a:r>
            <a:r>
              <a:rPr lang="de-CH" dirty="0" err="1" smtClean="0"/>
              <a:t>coping</a:t>
            </a:r>
            <a:endParaRPr lang="de-CH" dirty="0"/>
          </a:p>
          <a:p>
            <a:r>
              <a:rPr lang="de-CH" dirty="0" smtClean="0"/>
              <a:t>Research</a:t>
            </a:r>
            <a:endParaRPr lang="de-CH" dirty="0"/>
          </a:p>
          <a:p>
            <a:r>
              <a:rPr lang="de-CH" dirty="0" err="1" smtClean="0"/>
              <a:t>Synthesize</a:t>
            </a:r>
            <a:endParaRPr lang="de-CH" dirty="0"/>
          </a:p>
          <a:p>
            <a:r>
              <a:rPr lang="de-CH" dirty="0" smtClean="0"/>
              <a:t>Design</a:t>
            </a:r>
            <a:endParaRPr lang="de-CH" dirty="0"/>
          </a:p>
          <a:p>
            <a:r>
              <a:rPr lang="de-CH" dirty="0" err="1" smtClean="0"/>
              <a:t>Prototyping</a:t>
            </a:r>
            <a:endParaRPr lang="de-CH" dirty="0"/>
          </a:p>
          <a:p>
            <a:r>
              <a:rPr lang="de-CH" dirty="0"/>
              <a:t>Validation</a:t>
            </a:r>
          </a:p>
          <a:p>
            <a:r>
              <a:rPr lang="de-CH" dirty="0" err="1"/>
              <a:t>Discussion</a:t>
            </a:r>
            <a:endParaRPr lang="de-CH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Inhaltverzeichnis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0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Scoping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1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83202"/>
            <a:ext cx="7973882" cy="5211272"/>
          </a:xfrm>
        </p:spPr>
        <p:txBody>
          <a:bodyPr/>
          <a:lstStyle/>
          <a:p>
            <a:endParaRPr lang="de-DE" dirty="0"/>
          </a:p>
          <a:p>
            <a:r>
              <a:rPr lang="de-CH" dirty="0"/>
              <a:t>Prakt. Med. Liliane </a:t>
            </a:r>
            <a:r>
              <a:rPr lang="de-CH" dirty="0" err="1"/>
              <a:t>Weisenseel</a:t>
            </a:r>
            <a:endParaRPr lang="de-DE" dirty="0"/>
          </a:p>
          <a:p>
            <a:r>
              <a:rPr lang="de-DE" dirty="0"/>
              <a:t>Privatpraxis in Münchenbuchsee</a:t>
            </a:r>
          </a:p>
          <a:p>
            <a:r>
              <a:rPr lang="de-DE" dirty="0"/>
              <a:t>Allgemein Medizinerin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Task</a:t>
            </a:r>
          </a:p>
          <a:p>
            <a:pPr lvl="1"/>
            <a:r>
              <a:rPr lang="de-DE" dirty="0"/>
              <a:t>Interview führen</a:t>
            </a:r>
          </a:p>
          <a:p>
            <a:pPr lvl="1"/>
            <a:r>
              <a:rPr lang="de-DE" dirty="0"/>
              <a:t>Inputs für Web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Zum Thema Sucht</a:t>
            </a:r>
          </a:p>
          <a:p>
            <a:pPr lvl="1"/>
            <a:r>
              <a:rPr lang="de-DE" dirty="0"/>
              <a:t>Zielgruppe Ärzte</a:t>
            </a:r>
          </a:p>
          <a:p>
            <a:endParaRPr lang="de-DE" dirty="0"/>
          </a:p>
        </p:txBody>
      </p:sp>
      <p:pic>
        <p:nvPicPr>
          <p:cNvPr id="1026" name="Picture 2" descr="Liliane Weisens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630000"/>
            <a:ext cx="2342707" cy="35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59791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18723"/>
            <a:ext cx="8100000" cy="4680000"/>
          </a:xfrm>
        </p:spPr>
        <p:txBody>
          <a:bodyPr/>
          <a:lstStyle/>
          <a:p>
            <a:r>
              <a:rPr lang="de-CH" dirty="0"/>
              <a:t>IT Gebrauch (heutiger Stand)</a:t>
            </a:r>
          </a:p>
          <a:p>
            <a:pPr lvl="1"/>
            <a:r>
              <a:rPr lang="de-CH" dirty="0" err="1"/>
              <a:t>Vitomed</a:t>
            </a:r>
            <a:endParaRPr lang="de-CH" dirty="0"/>
          </a:p>
          <a:p>
            <a:pPr lvl="1"/>
            <a:r>
              <a:rPr lang="de-CH" dirty="0"/>
              <a:t>Während Behandlung: Papier geht schneller</a:t>
            </a:r>
          </a:p>
          <a:p>
            <a:pPr lvl="1"/>
            <a:r>
              <a:rPr lang="de-CH" dirty="0"/>
              <a:t>Generell: effizienter elektronisch </a:t>
            </a:r>
          </a:p>
          <a:p>
            <a:pPr lvl="2"/>
            <a:r>
              <a:rPr lang="de-CH" dirty="0"/>
              <a:t>Platzsparend</a:t>
            </a:r>
          </a:p>
          <a:p>
            <a:pPr lvl="2"/>
            <a:r>
              <a:rPr lang="de-CH" dirty="0"/>
              <a:t>Wiederverwendbar</a:t>
            </a:r>
          </a:p>
          <a:p>
            <a:pPr lvl="2"/>
            <a:r>
              <a:rPr lang="de-CH" dirty="0"/>
              <a:t>Dokumente müssen nicht mehrmals aufbereitet werden</a:t>
            </a:r>
          </a:p>
          <a:p>
            <a:pPr lvl="2"/>
            <a:r>
              <a:rPr lang="de-CH" dirty="0"/>
              <a:t>Schnellere Suche</a:t>
            </a:r>
          </a:p>
          <a:p>
            <a:endParaRPr lang="de-CH" dirty="0"/>
          </a:p>
          <a:p>
            <a:r>
              <a:rPr lang="de-CH" dirty="0"/>
              <a:t>Kommunikation:</a:t>
            </a:r>
          </a:p>
          <a:p>
            <a:pPr lvl="1"/>
            <a:r>
              <a:rPr lang="de-CH" dirty="0"/>
              <a:t>Erwünscht Plattform für Informationsaustausch</a:t>
            </a:r>
          </a:p>
          <a:p>
            <a:pPr lvl="2"/>
            <a:r>
              <a:rPr lang="de-CH" dirty="0"/>
              <a:t>Ärzte, Apotheker, Psychiater</a:t>
            </a:r>
          </a:p>
          <a:p>
            <a:pPr lvl="1"/>
            <a:r>
              <a:rPr lang="de-CH" dirty="0"/>
              <a:t>Informationsübermittlung</a:t>
            </a:r>
          </a:p>
          <a:p>
            <a:pPr lvl="2"/>
            <a:r>
              <a:rPr lang="de-CH" dirty="0"/>
              <a:t>Betreuer, Eltern, Partner, Sozialarbeiter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60166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Wichtige Funktionen:</a:t>
            </a:r>
          </a:p>
          <a:p>
            <a:pPr lvl="1"/>
            <a:r>
              <a:rPr lang="de-CH" dirty="0"/>
              <a:t>Zugriffsberechtigung für MPA </a:t>
            </a:r>
          </a:p>
          <a:p>
            <a:pPr lvl="1"/>
            <a:r>
              <a:rPr lang="de-CH" dirty="0"/>
              <a:t>Informationen</a:t>
            </a:r>
          </a:p>
          <a:p>
            <a:pPr lvl="2"/>
            <a:r>
              <a:rPr lang="de-CH" dirty="0"/>
              <a:t>Medikamenteneinnahme </a:t>
            </a:r>
            <a:r>
              <a:rPr lang="de-CH" dirty="0">
                <a:sym typeface="Wingdings" panose="05000000000000000000" pitchFamily="2" charset="2"/>
              </a:rPr>
              <a:t> Medikamentenliste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KG des Patienten  relevante Daten, Stammdaten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Laborergebnisse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Funktionierende Kommunikationsoberfläche für Psychiater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Benutzeroberfläche: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Tendiert zu Tablet oder Computer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Auf mehreren Geräten anwendbar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Betriebssysteme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Einfache Bedienung</a:t>
            </a:r>
          </a:p>
          <a:p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7553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Ablauf einer Behandlung mit Suchtkranken:</a:t>
            </a:r>
          </a:p>
          <a:p>
            <a:pPr lvl="1"/>
            <a:r>
              <a:rPr lang="de-CH" dirty="0"/>
              <a:t>Problemerkennung</a:t>
            </a:r>
          </a:p>
          <a:p>
            <a:pPr lvl="1"/>
            <a:r>
              <a:rPr lang="de-CH" dirty="0"/>
              <a:t>Erkennung durch Patienten</a:t>
            </a:r>
          </a:p>
          <a:p>
            <a:pPr lvl="1"/>
            <a:r>
              <a:rPr lang="de-CH" dirty="0"/>
              <a:t>Externe Hilfe?</a:t>
            </a:r>
          </a:p>
          <a:p>
            <a:pPr lvl="1"/>
            <a:r>
              <a:rPr lang="de-CH" dirty="0"/>
              <a:t>Medikamentös oder therapeutisch?</a:t>
            </a:r>
          </a:p>
          <a:p>
            <a:pPr lvl="1"/>
            <a:r>
              <a:rPr lang="de-CH" dirty="0"/>
              <a:t>Prognosen, Fortschritte, Rückfälle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98607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71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B07C9B-62EC-4346-AB37-FD9874CBA0EB}">
  <ds:schemaRefs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238ac175-5152-443e-bf42-417a2792629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162</Words>
  <Application>Microsoft Office PowerPoint</Application>
  <PresentationFormat>Bildschirmpräsentation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BFH_PPT_Vorlage</vt:lpstr>
      <vt:lpstr>Design Thinking</vt:lpstr>
      <vt:lpstr>Inhaltverzeichnis</vt:lpstr>
      <vt:lpstr>Scoping</vt:lpstr>
      <vt:lpstr>Interview</vt:lpstr>
      <vt:lpstr>Ergebnisse</vt:lpstr>
      <vt:lpstr>Ergebnisse</vt:lpstr>
      <vt:lpstr>Ergebnisse</vt:lpstr>
      <vt:lpstr>Synthesize</vt:lpstr>
      <vt:lpstr>Design</vt:lpstr>
      <vt:lpstr>Prototyping  </vt:lpstr>
      <vt:lpstr>Validation  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Patrick Jolo</cp:lastModifiedBy>
  <cp:revision>14</cp:revision>
  <cp:lastPrinted>2013-04-25T14:17:09Z</cp:lastPrinted>
  <dcterms:created xsi:type="dcterms:W3CDTF">2013-04-25T14:36:44Z</dcterms:created>
  <dcterms:modified xsi:type="dcterms:W3CDTF">2016-10-26T16:12:25Z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