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3" r:id="rId6"/>
    <p:sldId id="289" r:id="rId7"/>
    <p:sldId id="290" r:id="rId8"/>
    <p:sldId id="291" r:id="rId9"/>
    <p:sldId id="292" r:id="rId10"/>
    <p:sldId id="282" r:id="rId11"/>
    <p:sldId id="286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293" r:id="rId26"/>
    <p:sldId id="280" r:id="rId27"/>
    <p:sldId id="314" r:id="rId28"/>
    <p:sldId id="312" r:id="rId29"/>
    <p:sldId id="313" r:id="rId30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4673" autoAdjust="0"/>
  </p:normalViewPr>
  <p:slideViewPr>
    <p:cSldViewPr snapToGrid="0" snapToObjects="1" showGuides="1">
      <p:cViewPr varScale="1">
        <p:scale>
          <a:sx n="85" d="100"/>
          <a:sy n="85" d="100"/>
        </p:scale>
        <p:origin x="-452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Design Thinking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CS1 Task 3 Gruppe </a:t>
            </a:r>
            <a:r>
              <a:rPr lang="en-US" dirty="0" err="1"/>
              <a:t>Blau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0" y="2006814"/>
            <a:ext cx="5851520" cy="195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9830" y="1699591"/>
            <a:ext cx="5167231" cy="3336493"/>
          </a:xfrm>
        </p:spPr>
      </p:pic>
    </p:spTree>
    <p:extLst>
      <p:ext uri="{BB962C8B-B14F-4D97-AF65-F5344CB8AC3E}">
        <p14:creationId xmlns:p14="http://schemas.microsoft.com/office/powerpoint/2010/main" val="401187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948" y="2087217"/>
            <a:ext cx="7051606" cy="2758357"/>
          </a:xfrm>
        </p:spPr>
      </p:pic>
    </p:spTree>
    <p:extLst>
      <p:ext uri="{BB962C8B-B14F-4D97-AF65-F5344CB8AC3E}">
        <p14:creationId xmlns:p14="http://schemas.microsoft.com/office/powerpoint/2010/main" val="82969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0168" y="1689654"/>
            <a:ext cx="7038999" cy="3571856"/>
          </a:xfrm>
        </p:spPr>
      </p:pic>
    </p:spTree>
    <p:extLst>
      <p:ext uri="{BB962C8B-B14F-4D97-AF65-F5344CB8AC3E}">
        <p14:creationId xmlns:p14="http://schemas.microsoft.com/office/powerpoint/2010/main" val="424008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2536" y="1424918"/>
            <a:ext cx="6370927" cy="3882285"/>
          </a:xfrm>
        </p:spPr>
      </p:pic>
    </p:spTree>
    <p:extLst>
      <p:ext uri="{BB962C8B-B14F-4D97-AF65-F5344CB8AC3E}">
        <p14:creationId xmlns:p14="http://schemas.microsoft.com/office/powerpoint/2010/main" val="379780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2144" y="1445742"/>
            <a:ext cx="7107822" cy="3713894"/>
          </a:xfrm>
        </p:spPr>
      </p:pic>
    </p:spTree>
    <p:extLst>
      <p:ext uri="{BB962C8B-B14F-4D97-AF65-F5344CB8AC3E}">
        <p14:creationId xmlns:p14="http://schemas.microsoft.com/office/powerpoint/2010/main" val="103873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0575" y="1401557"/>
            <a:ext cx="6874850" cy="4068539"/>
          </a:xfrm>
        </p:spPr>
      </p:pic>
    </p:spTree>
    <p:extLst>
      <p:ext uri="{BB962C8B-B14F-4D97-AF65-F5344CB8AC3E}">
        <p14:creationId xmlns:p14="http://schemas.microsoft.com/office/powerpoint/2010/main" val="91517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2005" y="1490912"/>
            <a:ext cx="5402830" cy="3887529"/>
          </a:xfrm>
        </p:spPr>
      </p:pic>
    </p:spTree>
    <p:extLst>
      <p:ext uri="{BB962C8B-B14F-4D97-AF65-F5344CB8AC3E}">
        <p14:creationId xmlns:p14="http://schemas.microsoft.com/office/powerpoint/2010/main" val="150861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5386" y="1198234"/>
            <a:ext cx="5125227" cy="4207276"/>
          </a:xfrm>
        </p:spPr>
      </p:pic>
    </p:spTree>
    <p:extLst>
      <p:ext uri="{BB962C8B-B14F-4D97-AF65-F5344CB8AC3E}">
        <p14:creationId xmlns:p14="http://schemas.microsoft.com/office/powerpoint/2010/main" val="356116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3616" y="1480932"/>
            <a:ext cx="6935879" cy="3970540"/>
          </a:xfrm>
        </p:spPr>
      </p:pic>
    </p:spTree>
    <p:extLst>
      <p:ext uri="{BB962C8B-B14F-4D97-AF65-F5344CB8AC3E}">
        <p14:creationId xmlns:p14="http://schemas.microsoft.com/office/powerpoint/2010/main" val="31838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9541" y="1520687"/>
            <a:ext cx="7447414" cy="3653449"/>
          </a:xfrm>
        </p:spPr>
      </p:pic>
    </p:spTree>
    <p:extLst>
      <p:ext uri="{BB962C8B-B14F-4D97-AF65-F5344CB8AC3E}">
        <p14:creationId xmlns:p14="http://schemas.microsoft.com/office/powerpoint/2010/main" val="346873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Interview (Research)</a:t>
            </a:r>
          </a:p>
          <a:p>
            <a:r>
              <a:rPr lang="de-CH" dirty="0" err="1"/>
              <a:t>Synthesize</a:t>
            </a:r>
            <a:endParaRPr lang="de-CH" dirty="0"/>
          </a:p>
          <a:p>
            <a:r>
              <a:rPr lang="de-CH" dirty="0"/>
              <a:t>Storyboard (Design)</a:t>
            </a:r>
          </a:p>
          <a:p>
            <a:r>
              <a:rPr lang="de-CH" dirty="0" err="1"/>
              <a:t>Prototyping</a:t>
            </a:r>
            <a:endParaRPr lang="de-CH" dirty="0"/>
          </a:p>
          <a:p>
            <a:r>
              <a:rPr lang="de-CH" dirty="0"/>
              <a:t>Validation</a:t>
            </a:r>
          </a:p>
          <a:p>
            <a:r>
              <a:rPr lang="de-CH" dirty="0" err="1"/>
              <a:t>Discussion</a:t>
            </a:r>
            <a:endParaRPr lang="de-CH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Inhaltverzeichnis</a:t>
            </a:r>
          </a:p>
        </p:txBody>
      </p:sp>
    </p:spTree>
    <p:extLst>
      <p:ext uri="{BB962C8B-B14F-4D97-AF65-F5344CB8AC3E}">
        <p14:creationId xmlns:p14="http://schemas.microsoft.com/office/powerpoint/2010/main" val="3884011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4440" y="1719241"/>
            <a:ext cx="6516864" cy="3551940"/>
          </a:xfrm>
        </p:spPr>
      </p:pic>
    </p:spTree>
    <p:extLst>
      <p:ext uri="{BB962C8B-B14F-4D97-AF65-F5344CB8AC3E}">
        <p14:creationId xmlns:p14="http://schemas.microsoft.com/office/powerpoint/2010/main" val="1021873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7975" y="2097157"/>
            <a:ext cx="7120049" cy="2849889"/>
          </a:xfrm>
        </p:spPr>
      </p:pic>
    </p:spTree>
    <p:extLst>
      <p:ext uri="{BB962C8B-B14F-4D97-AF65-F5344CB8AC3E}">
        <p14:creationId xmlns:p14="http://schemas.microsoft.com/office/powerpoint/2010/main" val="197681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934611"/>
            <a:ext cx="7925487" cy="5265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582" y="3415145"/>
            <a:ext cx="145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Rada456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5582" y="3657600"/>
            <a:ext cx="145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*************</a:t>
            </a: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2653146" y="4225636"/>
            <a:ext cx="1309256" cy="38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2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Spare Slide</a:t>
            </a:r>
          </a:p>
        </p:txBody>
      </p:sp>
    </p:spTree>
    <p:extLst>
      <p:ext uri="{BB962C8B-B14F-4D97-AF65-F5344CB8AC3E}">
        <p14:creationId xmlns:p14="http://schemas.microsoft.com/office/powerpoint/2010/main" val="1082891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916246"/>
            <a:ext cx="7849280" cy="5288738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6276109" y="2999509"/>
            <a:ext cx="1219202" cy="38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6733309" y="1420090"/>
            <a:ext cx="699653" cy="256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725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913854"/>
            <a:ext cx="7902625" cy="5273497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5763490" y="1295400"/>
            <a:ext cx="1530927" cy="38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78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83202"/>
            <a:ext cx="7973882" cy="5211272"/>
          </a:xfrm>
        </p:spPr>
        <p:txBody>
          <a:bodyPr/>
          <a:lstStyle/>
          <a:p>
            <a:endParaRPr lang="de-DE" dirty="0"/>
          </a:p>
          <a:p>
            <a:r>
              <a:rPr lang="de-CH" dirty="0"/>
              <a:t>Prakt. Med. Liliane </a:t>
            </a:r>
            <a:r>
              <a:rPr lang="de-CH" dirty="0" err="1"/>
              <a:t>Weisenseel</a:t>
            </a:r>
            <a:endParaRPr lang="de-DE" dirty="0"/>
          </a:p>
          <a:p>
            <a:r>
              <a:rPr lang="de-DE" dirty="0"/>
              <a:t>Privatpraxis in Münchenbuchsee</a:t>
            </a:r>
          </a:p>
          <a:p>
            <a:r>
              <a:rPr lang="de-DE" dirty="0"/>
              <a:t>Allgemein Medizinerin</a:t>
            </a:r>
          </a:p>
          <a:p>
            <a:r>
              <a:rPr lang="de-DE" dirty="0" err="1"/>
              <a:t>Vitomed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Task</a:t>
            </a:r>
          </a:p>
          <a:p>
            <a:pPr lvl="1"/>
            <a:r>
              <a:rPr lang="de-DE" dirty="0"/>
              <a:t>Interview führen</a:t>
            </a:r>
          </a:p>
          <a:p>
            <a:pPr lvl="1"/>
            <a:r>
              <a:rPr lang="de-DE" dirty="0"/>
              <a:t>Inputs für Web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/>
              <a:t>Zum Thema Sucht</a:t>
            </a:r>
          </a:p>
          <a:p>
            <a:pPr lvl="1"/>
            <a:r>
              <a:rPr lang="de-DE" dirty="0"/>
              <a:t>Zielgruppe Ärzte</a:t>
            </a:r>
          </a:p>
          <a:p>
            <a:endParaRPr lang="de-DE" dirty="0"/>
          </a:p>
        </p:txBody>
      </p:sp>
      <p:pic>
        <p:nvPicPr>
          <p:cNvPr id="1026" name="Picture 2" descr="Liliane Weisens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54" y="1083202"/>
            <a:ext cx="2342707" cy="35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12476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16435"/>
            <a:ext cx="8100000" cy="4680000"/>
          </a:xfrm>
        </p:spPr>
        <p:txBody>
          <a:bodyPr/>
          <a:lstStyle/>
          <a:p>
            <a:r>
              <a:rPr lang="de-CH" dirty="0"/>
              <a:t>IT Gebrauch (heutiger Stand)</a:t>
            </a:r>
          </a:p>
          <a:p>
            <a:pPr lvl="1"/>
            <a:r>
              <a:rPr lang="de-CH" dirty="0" err="1"/>
              <a:t>Vitomed</a:t>
            </a:r>
            <a:endParaRPr lang="de-CH" dirty="0"/>
          </a:p>
          <a:p>
            <a:pPr lvl="1"/>
            <a:r>
              <a:rPr lang="de-CH" dirty="0"/>
              <a:t>Während Behandlung: Papier geht schneller</a:t>
            </a:r>
          </a:p>
          <a:p>
            <a:pPr lvl="1"/>
            <a:r>
              <a:rPr lang="de-CH" dirty="0"/>
              <a:t>Generell: effizienter elektronisch </a:t>
            </a:r>
          </a:p>
          <a:p>
            <a:pPr lvl="2"/>
            <a:r>
              <a:rPr lang="de-CH" dirty="0"/>
              <a:t>Platzsparend</a:t>
            </a:r>
          </a:p>
          <a:p>
            <a:pPr lvl="2"/>
            <a:r>
              <a:rPr lang="de-CH" dirty="0"/>
              <a:t>Wiederverwendbar</a:t>
            </a:r>
          </a:p>
          <a:p>
            <a:pPr lvl="2"/>
            <a:r>
              <a:rPr lang="de-CH" dirty="0"/>
              <a:t>Dokumente müssen nicht mehrmals aufbereitet werden</a:t>
            </a:r>
          </a:p>
          <a:p>
            <a:pPr lvl="2"/>
            <a:r>
              <a:rPr lang="de-CH" dirty="0"/>
              <a:t>Schnellere Suche</a:t>
            </a:r>
          </a:p>
          <a:p>
            <a:endParaRPr lang="de-CH" dirty="0"/>
          </a:p>
          <a:p>
            <a:r>
              <a:rPr lang="de-CH" dirty="0"/>
              <a:t>Kommunikation:</a:t>
            </a:r>
          </a:p>
          <a:p>
            <a:pPr lvl="1"/>
            <a:r>
              <a:rPr lang="de-CH" dirty="0"/>
              <a:t>Erwünscht Plattform für Informationsaustausch</a:t>
            </a:r>
          </a:p>
          <a:p>
            <a:pPr lvl="2"/>
            <a:r>
              <a:rPr lang="de-CH" dirty="0"/>
              <a:t>Ärzte, Apotheker, Psychiater</a:t>
            </a:r>
          </a:p>
          <a:p>
            <a:pPr lvl="1"/>
            <a:r>
              <a:rPr lang="de-CH" dirty="0"/>
              <a:t>Informationsübermittlung</a:t>
            </a:r>
          </a:p>
          <a:p>
            <a:pPr lvl="2"/>
            <a:r>
              <a:rPr lang="de-CH" dirty="0"/>
              <a:t>Betreuer, Eltern, Partner, Sozialarbeiter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44510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Wichtige Funktionen:</a:t>
            </a:r>
          </a:p>
          <a:p>
            <a:pPr lvl="1"/>
            <a:r>
              <a:rPr lang="de-CH" dirty="0"/>
              <a:t>Zugriffsberechtigung für MPA </a:t>
            </a:r>
          </a:p>
          <a:p>
            <a:pPr lvl="1"/>
            <a:r>
              <a:rPr lang="de-CH" dirty="0"/>
              <a:t>Informationen</a:t>
            </a:r>
          </a:p>
          <a:p>
            <a:pPr lvl="2"/>
            <a:r>
              <a:rPr lang="de-CH" dirty="0"/>
              <a:t>Medikamenteneinnahme </a:t>
            </a:r>
            <a:r>
              <a:rPr lang="de-CH" dirty="0">
                <a:sym typeface="Wingdings" panose="05000000000000000000" pitchFamily="2" charset="2"/>
              </a:rPr>
              <a:t> Medikamentenliste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KG des Patienten  relevante Daten, Stammdaten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Laborergebnisse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Funktionierende Kommunikationsoberfläche für Psychiater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Benutzeroberfläche: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Tendiert zu Tablet oder Computer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Auf mehreren Geräten anwendbar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Betriebssysteme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Einfache Bedienung</a:t>
            </a:r>
          </a:p>
          <a:p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245992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Ablauf einer Behandlung mit Suchtkranken:</a:t>
            </a:r>
          </a:p>
          <a:p>
            <a:pPr lvl="1"/>
            <a:r>
              <a:rPr lang="de-CH" dirty="0"/>
              <a:t>Problemerkennung</a:t>
            </a:r>
          </a:p>
          <a:p>
            <a:pPr lvl="1"/>
            <a:r>
              <a:rPr lang="de-CH" dirty="0"/>
              <a:t>Erkennung durch Patienten</a:t>
            </a:r>
          </a:p>
          <a:p>
            <a:pPr lvl="1"/>
            <a:r>
              <a:rPr lang="de-CH" dirty="0"/>
              <a:t>Externe Hilfe?</a:t>
            </a:r>
          </a:p>
          <a:p>
            <a:pPr lvl="1"/>
            <a:r>
              <a:rPr lang="de-CH" dirty="0"/>
              <a:t>Medikamentös oder therapeutisch?</a:t>
            </a:r>
          </a:p>
          <a:p>
            <a:pPr lvl="1"/>
            <a:r>
              <a:rPr lang="de-CH" dirty="0"/>
              <a:t>Prognosen, Fortschritte, Rückfälle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671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Arzt Dr. Wenger</a:t>
            </a:r>
          </a:p>
          <a:p>
            <a:r>
              <a:rPr lang="de-DE" dirty="0"/>
              <a:t>Med. Fachpersonal Frau Meier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Bedarf: </a:t>
            </a:r>
          </a:p>
          <a:p>
            <a:pPr lvl="1"/>
            <a:r>
              <a:rPr lang="de-DE" dirty="0"/>
              <a:t>Stammdaten</a:t>
            </a:r>
          </a:p>
          <a:p>
            <a:pPr lvl="1"/>
            <a:r>
              <a:rPr lang="de-DE" dirty="0"/>
              <a:t>Patientenübersicht</a:t>
            </a:r>
          </a:p>
          <a:p>
            <a:pPr lvl="1"/>
            <a:r>
              <a:rPr lang="de-DE" dirty="0"/>
              <a:t>Direktzugriff auf Dokumentation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Synthesize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8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0520" y="1483327"/>
            <a:ext cx="5224785" cy="3911527"/>
          </a:xfrm>
        </p:spPr>
      </p:pic>
    </p:spTree>
    <p:extLst>
      <p:ext uri="{BB962C8B-B14F-4D97-AF65-F5344CB8AC3E}">
        <p14:creationId xmlns:p14="http://schemas.microsoft.com/office/powerpoint/2010/main" val="161711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7068" y="1868557"/>
            <a:ext cx="5917528" cy="3302807"/>
          </a:xfrm>
        </p:spPr>
      </p:pic>
    </p:spTree>
    <p:extLst>
      <p:ext uri="{BB962C8B-B14F-4D97-AF65-F5344CB8AC3E}">
        <p14:creationId xmlns:p14="http://schemas.microsoft.com/office/powerpoint/2010/main" val="330257647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B07C9B-62EC-4346-AB37-FD9874CBA0E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238ac175-5152-443e-bf42-417a27926292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201</Words>
  <Application>Microsoft Office PowerPoint</Application>
  <PresentationFormat>Bildschirmpräsentation (4:3)</PresentationFormat>
  <Paragraphs>89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BFH_PPT_Vorlage</vt:lpstr>
      <vt:lpstr>Design Thinking</vt:lpstr>
      <vt:lpstr>Inhaltverzeichnis</vt:lpstr>
      <vt:lpstr>Interview</vt:lpstr>
      <vt:lpstr>Ergebnisse</vt:lpstr>
      <vt:lpstr>Ergebnisse</vt:lpstr>
      <vt:lpstr>Ergebnisse</vt:lpstr>
      <vt:lpstr>Synthesize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Prototyp</vt:lpstr>
      <vt:lpstr>Danke für Ihre Aufmerksamkeit. </vt:lpstr>
      <vt:lpstr>Spare Slide</vt:lpstr>
      <vt:lpstr>Prototyp</vt:lpstr>
      <vt:lpstr>Prototyp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Patrick Jolo</cp:lastModifiedBy>
  <cp:revision>25</cp:revision>
  <cp:lastPrinted>2013-04-25T14:17:09Z</cp:lastPrinted>
  <dcterms:created xsi:type="dcterms:W3CDTF">2013-04-25T14:36:44Z</dcterms:created>
  <dcterms:modified xsi:type="dcterms:W3CDTF">2016-10-28T06:23:12Z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