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8" r:id="rId6"/>
    <p:sldId id="267" r:id="rId7"/>
    <p:sldId id="272" r:id="rId8"/>
    <p:sldId id="269" r:id="rId9"/>
    <p:sldId id="270" r:id="rId10"/>
    <p:sldId id="271" r:id="rId11"/>
    <p:sldId id="273" r:id="rId12"/>
    <p:sldId id="260" r:id="rId13"/>
    <p:sldId id="266" r:id="rId14"/>
    <p:sldId id="259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40" y="12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18.01.2017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18.01.2017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18.01.2017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Finale Präsentation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 Task 14 Gruppe </a:t>
            </a:r>
            <a:r>
              <a:rPr lang="en-US" dirty="0" err="1"/>
              <a:t>Blau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Kommunikation wichtig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Designthinking</a:t>
            </a:r>
            <a:r>
              <a:rPr lang="de-CH" dirty="0">
                <a:latin typeface="Lucida Sans" pitchFamily="34" charset="0"/>
              </a:rPr>
              <a:t>-Phase 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Learning </a:t>
            </a:r>
            <a:r>
              <a:rPr lang="de-CH" dirty="0" err="1">
                <a:latin typeface="Lucida Sans" pitchFamily="34" charset="0"/>
              </a:rPr>
              <a:t>by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doing</a:t>
            </a:r>
            <a:r>
              <a:rPr lang="de-CH" dirty="0">
                <a:latin typeface="Lucida Sans" pitchFamily="34" charset="0"/>
              </a:rPr>
              <a:t>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Zuerst Klassen richtig definieren bevor Datenbank erstellen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Aufgaben von Anfang an ernst nehmen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Meetings effizienter gestallten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Motivation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Durchhaltevermögen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870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Vorführung der Webapplikation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1666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Review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2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Ziel:</a:t>
            </a:r>
          </a:p>
          <a:p>
            <a:pPr lvl="1"/>
            <a:r>
              <a:rPr lang="de-CH" dirty="0"/>
              <a:t>Datenbankanbindung</a:t>
            </a:r>
          </a:p>
          <a:p>
            <a:pPr lvl="1"/>
            <a:r>
              <a:rPr lang="de-CH" dirty="0"/>
              <a:t>Benutzeroberfläche mit </a:t>
            </a:r>
            <a:r>
              <a:rPr lang="de-CH" dirty="0" err="1"/>
              <a:t>Vaadin</a:t>
            </a:r>
            <a:endParaRPr lang="de-CH" dirty="0"/>
          </a:p>
          <a:p>
            <a:pPr lvl="1"/>
            <a:r>
              <a:rPr lang="de-CH" dirty="0"/>
              <a:t>Klassen erstellen</a:t>
            </a:r>
          </a:p>
          <a:p>
            <a:pPr lvl="1"/>
            <a:endParaRPr lang="de-CH" dirty="0"/>
          </a:p>
          <a:p>
            <a:r>
              <a:rPr lang="de-CH" dirty="0"/>
              <a:t>Durchführung:</a:t>
            </a:r>
          </a:p>
          <a:p>
            <a:pPr lvl="1"/>
            <a:r>
              <a:rPr lang="de-CH" dirty="0"/>
              <a:t>Verlief nach Plan</a:t>
            </a:r>
          </a:p>
          <a:p>
            <a:pPr lvl="1"/>
            <a:r>
              <a:rPr lang="de-CH" dirty="0"/>
              <a:t>Aufgaben unschön verteilt</a:t>
            </a:r>
          </a:p>
          <a:p>
            <a:pPr lvl="1"/>
            <a:r>
              <a:rPr lang="de-CH" dirty="0"/>
              <a:t>Ziele zum Teil nicht erreicht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Sprint 1</a:t>
            </a:r>
          </a:p>
        </p:txBody>
      </p:sp>
    </p:spTree>
    <p:extLst>
      <p:ext uri="{BB962C8B-B14F-4D97-AF65-F5344CB8AC3E}">
        <p14:creationId xmlns:p14="http://schemas.microsoft.com/office/powerpoint/2010/main" val="377318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Ziel: </a:t>
            </a:r>
          </a:p>
          <a:p>
            <a:pPr lvl="1"/>
            <a:r>
              <a:rPr lang="de-CH" dirty="0"/>
              <a:t>Verbesserungsarbeiten an Sprint 1</a:t>
            </a:r>
          </a:p>
          <a:p>
            <a:pPr lvl="1"/>
            <a:r>
              <a:rPr lang="de-CH" dirty="0"/>
              <a:t>Daten aus Datenbank in Java herauslesen</a:t>
            </a:r>
          </a:p>
          <a:p>
            <a:pPr lvl="1"/>
            <a:r>
              <a:rPr lang="de-CH" dirty="0"/>
              <a:t>Klassenassoziationen</a:t>
            </a:r>
          </a:p>
          <a:p>
            <a:pPr lvl="1"/>
            <a:endParaRPr lang="de-CH" dirty="0"/>
          </a:p>
          <a:p>
            <a:r>
              <a:rPr lang="de-CH" dirty="0"/>
              <a:t>Durchführung:</a:t>
            </a:r>
          </a:p>
          <a:p>
            <a:pPr lvl="1"/>
            <a:r>
              <a:rPr lang="de-CH" dirty="0"/>
              <a:t>Mehr Zeit beansprucht als eingeplant</a:t>
            </a:r>
          </a:p>
          <a:p>
            <a:pPr lvl="1"/>
            <a:r>
              <a:rPr lang="de-CH" dirty="0"/>
              <a:t>Problem mit Datenherauslesen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Sprint 2</a:t>
            </a:r>
          </a:p>
        </p:txBody>
      </p:sp>
    </p:spTree>
    <p:extLst>
      <p:ext uri="{BB962C8B-B14F-4D97-AF65-F5344CB8AC3E}">
        <p14:creationId xmlns:p14="http://schemas.microsoft.com/office/powerpoint/2010/main" val="25394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Ziel:</a:t>
            </a:r>
          </a:p>
          <a:p>
            <a:pPr lvl="1"/>
            <a:r>
              <a:rPr lang="de-CH" dirty="0"/>
              <a:t>Daten für Benutzeroberfläche nutzbar machen</a:t>
            </a:r>
          </a:p>
          <a:p>
            <a:pPr lvl="1"/>
            <a:r>
              <a:rPr lang="de-CH" dirty="0"/>
              <a:t>Werte in Datenbank aufbereiten</a:t>
            </a:r>
          </a:p>
          <a:p>
            <a:pPr lvl="1"/>
            <a:endParaRPr lang="de-CH" dirty="0"/>
          </a:p>
          <a:p>
            <a:r>
              <a:rPr lang="de-CH" dirty="0"/>
              <a:t>Durchführung:</a:t>
            </a:r>
          </a:p>
          <a:p>
            <a:pPr lvl="1"/>
            <a:r>
              <a:rPr lang="de-CH" dirty="0"/>
              <a:t>Struktur der Klassen und Datenbank umstellen (Datenbank generieren lassen)</a:t>
            </a:r>
          </a:p>
          <a:p>
            <a:pPr lvl="1"/>
            <a:r>
              <a:rPr lang="de-CH" dirty="0"/>
              <a:t>Daten herauslesen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Sprint 3</a:t>
            </a:r>
          </a:p>
        </p:txBody>
      </p:sp>
    </p:spTree>
    <p:extLst>
      <p:ext uri="{BB962C8B-B14F-4D97-AF65-F5344CB8AC3E}">
        <p14:creationId xmlns:p14="http://schemas.microsoft.com/office/powerpoint/2010/main" val="207674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Weniger erreicht als vorgenommen</a:t>
            </a:r>
          </a:p>
          <a:p>
            <a:r>
              <a:rPr lang="de-CH" dirty="0"/>
              <a:t>Alle in der Gruppen haben ihren Beitrag geleistet</a:t>
            </a:r>
          </a:p>
          <a:p>
            <a:r>
              <a:rPr lang="de-CH" dirty="0"/>
              <a:t>Neue Vorgehensweise braucht zuerst </a:t>
            </a:r>
            <a:r>
              <a:rPr lang="de-CH" dirty="0" err="1"/>
              <a:t>Einlebungszeit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Rückblick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5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5777671"/>
              </p:ext>
            </p:extLst>
          </p:nvPr>
        </p:nvGraphicFramePr>
        <p:xfrm>
          <a:off x="457200" y="1331913"/>
          <a:ext cx="11249026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Person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84">
                <a:tc>
                  <a:txBody>
                    <a:bodyPr/>
                    <a:lstStyle/>
                    <a:p>
                      <a:r>
                        <a:rPr lang="de-CH" dirty="0"/>
                        <a:t>Claudia</a:t>
                      </a:r>
                      <a:r>
                        <a:rPr lang="de-CH" baseline="0" dirty="0"/>
                        <a:t> Telesca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Vaadin</a:t>
                      </a:r>
                      <a:r>
                        <a:rPr lang="de-CH" dirty="0"/>
                        <a:t> GUI,</a:t>
                      </a:r>
                      <a:r>
                        <a:rPr lang="de-CH" baseline="0" dirty="0"/>
                        <a:t>  </a:t>
                      </a:r>
                      <a:r>
                        <a:rPr lang="de-CH" baseline="0" dirty="0" err="1"/>
                        <a:t>Persistence</a:t>
                      </a:r>
                      <a:r>
                        <a:rPr lang="de-CH" baseline="0" dirty="0"/>
                        <a:t>, Daten aus Datenbank in GUI anzeigen, MVC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Patrick Jolo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Vaadin</a:t>
                      </a:r>
                      <a:r>
                        <a:rPr lang="de-CH" baseline="0" dirty="0"/>
                        <a:t> GUI (Verbindungen der einzelnen Views), Daten aus Datenbank in GUI anzeigen, MVC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Niveadha</a:t>
                      </a:r>
                      <a:r>
                        <a:rPr lang="de-CH" baseline="0" dirty="0"/>
                        <a:t> </a:t>
                      </a:r>
                      <a:r>
                        <a:rPr lang="de-CH" baseline="0" dirty="0" err="1"/>
                        <a:t>Kanagarasa</a:t>
                      </a:r>
                      <a:r>
                        <a:rPr lang="de-CH" baseline="0" dirty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JPA Connection, Verbindung von Datenbank zu </a:t>
                      </a:r>
                      <a:r>
                        <a:rPr lang="de-CH" dirty="0" err="1"/>
                        <a:t>Eclipse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Remy</a:t>
                      </a:r>
                      <a:r>
                        <a:rPr lang="de-CH" baseline="0" dirty="0"/>
                        <a:t> Lam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Datenbank</a:t>
                      </a:r>
                      <a:r>
                        <a:rPr lang="de-CH" baseline="0" dirty="0"/>
                        <a:t> aufsetzen, Daten in Datenbank eingefügt, </a:t>
                      </a:r>
                      <a:r>
                        <a:rPr lang="de-CH" dirty="0"/>
                        <a:t>Verbindung von Datenbank zu </a:t>
                      </a:r>
                      <a:r>
                        <a:rPr lang="de-CH" dirty="0" err="1"/>
                        <a:t>Eclipse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Pascal</a:t>
                      </a:r>
                      <a:r>
                        <a:rPr lang="de-CH" baseline="0" dirty="0"/>
                        <a:t> </a:t>
                      </a:r>
                      <a:r>
                        <a:rPr lang="de-CH" baseline="0" dirty="0" err="1"/>
                        <a:t>Dittli</a:t>
                      </a:r>
                      <a:r>
                        <a:rPr lang="de-CH" baseline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Datenbank aufsetzen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aseline="0" dirty="0"/>
                        <a:t>Fabian Kammermann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Associations</a:t>
                      </a:r>
                      <a:r>
                        <a:rPr lang="de-CH" dirty="0"/>
                        <a:t> der einzelnen Klassen</a:t>
                      </a:r>
                      <a:r>
                        <a:rPr lang="de-CH" baseline="0" dirty="0"/>
                        <a:t> +</a:t>
                      </a:r>
                      <a:r>
                        <a:rPr lang="de-CH" dirty="0"/>
                        <a:t> Verbesserungen/Korrekturen des Codes vorgenommen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Burcu</a:t>
                      </a:r>
                      <a:r>
                        <a:rPr lang="de-CH" baseline="0" dirty="0"/>
                        <a:t> Sevinc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Grundbaustein der Klasse erstellt,</a:t>
                      </a:r>
                      <a:r>
                        <a:rPr lang="de-CH" baseline="0" dirty="0"/>
                        <a:t> </a:t>
                      </a:r>
                      <a:r>
                        <a:rPr lang="de-CH" dirty="0"/>
                        <a:t>Daten in Datenbank eingefügt,</a:t>
                      </a:r>
                      <a:r>
                        <a:rPr lang="de-CH" baseline="0" dirty="0"/>
                        <a:t> </a:t>
                      </a:r>
                      <a:r>
                        <a:rPr lang="de-CH" dirty="0"/>
                        <a:t>Code </a:t>
                      </a:r>
                      <a:r>
                        <a:rPr lang="de-CH" dirty="0" err="1"/>
                        <a:t>review</a:t>
                      </a:r>
                      <a:r>
                        <a:rPr lang="de-CH" dirty="0"/>
                        <a:t> -&gt; Vorschläge/Korrekturen und Verbesserungen vorgenommen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Wer hat was gemacht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238ac175-5152-443e-bf42-417a27926292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242</Words>
  <Application>Microsoft Office PowerPoint</Application>
  <PresentationFormat>Benutzerdefiniert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Finale Präsentation</vt:lpstr>
      <vt:lpstr>Vorführung der Webapplikation</vt:lpstr>
      <vt:lpstr>Erweiterungsmöglichkeiten</vt:lpstr>
      <vt:lpstr>Scrum Review</vt:lpstr>
      <vt:lpstr>Scrum Sprint 1</vt:lpstr>
      <vt:lpstr>Scrum Sprint 2</vt:lpstr>
      <vt:lpstr>Scrum Sprint 3</vt:lpstr>
      <vt:lpstr>Rückblick</vt:lpstr>
      <vt:lpstr>Wer hat was gemacht</vt:lpstr>
      <vt:lpstr>Fazit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Remy Lam</cp:lastModifiedBy>
  <cp:revision>17</cp:revision>
  <cp:lastPrinted>2013-08-23T11:57:04Z</cp:lastPrinted>
  <dcterms:created xsi:type="dcterms:W3CDTF">2013-08-23T12:02:17Z</dcterms:created>
  <dcterms:modified xsi:type="dcterms:W3CDTF">2017-01-18T13:14:09Z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