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58" r:id="rId6"/>
    <p:sldId id="267" r:id="rId7"/>
    <p:sldId id="260" r:id="rId8"/>
    <p:sldId id="266" r:id="rId9"/>
    <p:sldId id="259" r:id="rId10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13.01.2017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13.01.2017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13.01.2017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Bildplatzhalter 1"/>
          <p:cNvSpPr>
            <a:spLocks noGrp="1"/>
          </p:cNvSpPr>
          <p:nvPr>
            <p:ph type="pic" sz="quarter" idx="11"/>
          </p:nvPr>
        </p:nvSpPr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Finale Präsentation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 Task 14 Gruppe </a:t>
            </a:r>
            <a:r>
              <a:rPr lang="en-US" dirty="0" err="1"/>
              <a:t>Blau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Vorführung der Webapplikation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Erweiterungsmöglichkeiten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16664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Wer hat was gemacht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1870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9E12DB-F876-4C59-A411-726D3126721E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238ac175-5152-443e-bf42-417a279262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25</Words>
  <Application>Microsoft Office PowerPoint</Application>
  <PresentationFormat>Benutzerdefiniert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Vorlage_Powerpoint-Praesentation_16-9</vt:lpstr>
      <vt:lpstr>Finale Präsentation</vt:lpstr>
      <vt:lpstr>Vorführung der Webapplikation</vt:lpstr>
      <vt:lpstr>Erweiterungsmöglichkeiten</vt:lpstr>
      <vt:lpstr>Wer hat was gemacht</vt:lpstr>
      <vt:lpstr>Fazit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Fabian Kammermann</cp:lastModifiedBy>
  <cp:revision>10</cp:revision>
  <cp:lastPrinted>2013-08-23T11:57:04Z</cp:lastPrinted>
  <dcterms:created xsi:type="dcterms:W3CDTF">2013-08-23T12:02:17Z</dcterms:created>
  <dcterms:modified xsi:type="dcterms:W3CDTF">2017-01-13T10:32:16Z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