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34"/>
  </p:notesMasterIdLst>
  <p:handoutMasterIdLst>
    <p:handoutMasterId r:id="rId35"/>
  </p:handoutMasterIdLst>
  <p:sldIdLst>
    <p:sldId id="256" r:id="rId5"/>
    <p:sldId id="282" r:id="rId6"/>
    <p:sldId id="284" r:id="rId7"/>
    <p:sldId id="283" r:id="rId8"/>
    <p:sldId id="285" r:id="rId9"/>
    <p:sldId id="261" r:id="rId10"/>
    <p:sldId id="281" r:id="rId11"/>
    <p:sldId id="280" r:id="rId12"/>
    <p:sldId id="260" r:id="rId13"/>
    <p:sldId id="257" r:id="rId14"/>
    <p:sldId id="258" r:id="rId15"/>
    <p:sldId id="259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9" r:id="rId33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29" autoAdjust="0"/>
    <p:restoredTop sz="94673" autoAdjust="0"/>
  </p:normalViewPr>
  <p:slideViewPr>
    <p:cSldViewPr snapToGrid="0" snapToObjects="1" showGuides="1">
      <p:cViewPr varScale="1">
        <p:scale>
          <a:sx n="52" d="100"/>
          <a:sy n="52" d="100"/>
        </p:scale>
        <p:origin x="48" y="1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Datenreihe 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de-DE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A8-4F50-AD2E-B8F5D00066BC}"/>
            </c:ext>
          </c:extLst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Datenreihe 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A8-4F50-AD2E-B8F5D00066BC}"/>
            </c:ext>
          </c:extLst>
        </c:ser>
        <c:ser>
          <c:idx val="2"/>
          <c:order val="2"/>
          <c:tx>
            <c:strRef>
              <c:f>Blatt1!$D$1</c:f>
              <c:strCache>
                <c:ptCount val="1"/>
                <c:pt idx="0">
                  <c:v>Datenreihe 3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de-DE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BA8-4F50-AD2E-B8F5D00066B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0619392"/>
        <c:axId val="39904000"/>
      </c:barChart>
      <c:catAx>
        <c:axId val="4061939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39904000"/>
        <c:crosses val="autoZero"/>
        <c:auto val="1"/>
        <c:lblAlgn val="ctr"/>
        <c:lblOffset val="100"/>
        <c:noMultiLvlLbl val="0"/>
      </c:catAx>
      <c:valAx>
        <c:axId val="399040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40619392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>
          <a:latin typeface="Lucida Sans"/>
        </a:defRPr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Datenreihe 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de-DE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7B-4638-8B2E-4A94A6882D95}"/>
            </c:ext>
          </c:extLst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Datenreihe 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7B-4638-8B2E-4A94A6882D95}"/>
            </c:ext>
          </c:extLst>
        </c:ser>
        <c:ser>
          <c:idx val="2"/>
          <c:order val="2"/>
          <c:tx>
            <c:strRef>
              <c:f>Blatt1!$D$1</c:f>
              <c:strCache>
                <c:ptCount val="1"/>
                <c:pt idx="0">
                  <c:v>Datenreihe 3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de-DE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7B-4638-8B2E-4A94A6882D9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2000768"/>
        <c:axId val="42002304"/>
      </c:barChart>
      <c:catAx>
        <c:axId val="420007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2002304"/>
        <c:crosses val="autoZero"/>
        <c:auto val="1"/>
        <c:lblAlgn val="ctr"/>
        <c:lblOffset val="100"/>
        <c:noMultiLvlLbl val="0"/>
      </c:catAx>
      <c:valAx>
        <c:axId val="420023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2000768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>
          <a:latin typeface="Lucida Sans"/>
        </a:defRPr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Blatt1!$B$1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57-45EF-8C34-5ED631A88F24}"/>
            </c:ext>
          </c:extLst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Datenreihe 2</c:v>
                </c:pt>
              </c:strCache>
            </c:strRef>
          </c:tx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57-45EF-8C34-5ED631A88F24}"/>
            </c:ext>
          </c:extLst>
        </c:ser>
        <c:ser>
          <c:idx val="2"/>
          <c:order val="2"/>
          <c:tx>
            <c:strRef>
              <c:f>Blatt1!$D$1</c:f>
              <c:strCache>
                <c:ptCount val="1"/>
                <c:pt idx="0">
                  <c:v>Datenreihe 3</c:v>
                </c:pt>
              </c:strCache>
            </c:strRef>
          </c:tx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57-45EF-8C34-5ED631A88F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b"/>
      <c:overlay val="0"/>
    </c:legend>
    <c:plotVisOnly val="1"/>
    <c:dispBlanksAs val="zero"/>
    <c:showDLblsOverMax val="0"/>
  </c:chart>
  <c:spPr>
    <a:solidFill>
      <a:schemeClr val="bg1">
        <a:lumMod val="95000"/>
      </a:schemeClr>
    </a:solidFill>
  </c:spPr>
  <c:txPr>
    <a:bodyPr/>
    <a:lstStyle/>
    <a:p>
      <a:pPr>
        <a:defRPr sz="1200">
          <a:latin typeface="Lucida Sans"/>
          <a:cs typeface="Lucida Sans"/>
        </a:defRPr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Kategorie 1</c:v>
                </c:pt>
              </c:strCache>
            </c:strRef>
          </c:tx>
          <c:marker>
            <c:symbol val="none"/>
          </c:marker>
          <c:cat>
            <c:numRef>
              <c:f>Blatt1!$A$2:$A$13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Blatt1!$B$2:$B$13</c:f>
              <c:numCache>
                <c:formatCode>0.00%</c:formatCode>
                <c:ptCount val="12"/>
                <c:pt idx="0">
                  <c:v>2.5999999999999999E-2</c:v>
                </c:pt>
                <c:pt idx="1">
                  <c:v>3.2500000000000001E-2</c:v>
                </c:pt>
                <c:pt idx="2">
                  <c:v>2.8000000000000001E-2</c:v>
                </c:pt>
                <c:pt idx="3">
                  <c:v>3.2000000000000001E-2</c:v>
                </c:pt>
                <c:pt idx="4">
                  <c:v>2.5999999999999999E-2</c:v>
                </c:pt>
                <c:pt idx="5">
                  <c:v>2.8000000000000001E-2</c:v>
                </c:pt>
                <c:pt idx="6">
                  <c:v>2.5499999999999998E-2</c:v>
                </c:pt>
                <c:pt idx="7">
                  <c:v>2.9000000000000001E-2</c:v>
                </c:pt>
                <c:pt idx="8">
                  <c:v>2.4E-2</c:v>
                </c:pt>
                <c:pt idx="9">
                  <c:v>2.2499999999999999E-2</c:v>
                </c:pt>
                <c:pt idx="10" formatCode="0%">
                  <c:v>2.1999999999999999E-2</c:v>
                </c:pt>
                <c:pt idx="11" formatCode="0%">
                  <c:v>0.02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4D-4B77-AE59-1B6CD75D5D33}"/>
            </c:ext>
          </c:extLst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Kategorie 2</c:v>
                </c:pt>
              </c:strCache>
            </c:strRef>
          </c:tx>
          <c:marker>
            <c:symbol val="none"/>
          </c:marker>
          <c:cat>
            <c:numRef>
              <c:f>Blatt1!$A$2:$A$13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Blatt1!$C$2:$C$13</c:f>
              <c:numCache>
                <c:formatCode>0%</c:formatCode>
                <c:ptCount val="12"/>
                <c:pt idx="0" formatCode="0.00%">
                  <c:v>2.5999999999999999E-2</c:v>
                </c:pt>
                <c:pt idx="1">
                  <c:v>2.9000000000000001E-2</c:v>
                </c:pt>
                <c:pt idx="2" formatCode="0.00%">
                  <c:v>2.75E-2</c:v>
                </c:pt>
                <c:pt idx="3" formatCode="0.00%">
                  <c:v>2.8000000000000001E-2</c:v>
                </c:pt>
                <c:pt idx="4" formatCode="0.00%">
                  <c:v>2.5499999999999998E-2</c:v>
                </c:pt>
                <c:pt idx="5" formatCode="0.00%">
                  <c:v>2.5499999999999998E-2</c:v>
                </c:pt>
                <c:pt idx="6" formatCode="0.00%">
                  <c:v>2.5000000000000001E-2</c:v>
                </c:pt>
                <c:pt idx="7" formatCode="0.00%">
                  <c:v>2.5999999999999999E-2</c:v>
                </c:pt>
                <c:pt idx="8" formatCode="0.00%">
                  <c:v>2.2499999999999999E-2</c:v>
                </c:pt>
                <c:pt idx="9" formatCode="0.00%">
                  <c:v>2.4E-2</c:v>
                </c:pt>
                <c:pt idx="10" formatCode="0.00%">
                  <c:v>2.4500000000000001E-2</c:v>
                </c:pt>
                <c:pt idx="11" formatCode="0.00%">
                  <c:v>2.4E-2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4D-4B77-AE59-1B6CD75D5D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056192"/>
        <c:axId val="130057728"/>
      </c:lineChart>
      <c:catAx>
        <c:axId val="130056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0057728"/>
        <c:crosses val="autoZero"/>
        <c:auto val="1"/>
        <c:lblAlgn val="ctr"/>
        <c:lblOffset val="100"/>
        <c:noMultiLvlLbl val="0"/>
      </c:catAx>
      <c:valAx>
        <c:axId val="130057728"/>
        <c:scaling>
          <c:orientation val="minMax"/>
        </c:scaling>
        <c:delete val="0"/>
        <c:axPos val="l"/>
        <c:majorGridlines/>
        <c:numFmt formatCode="0.0%" sourceLinked="0"/>
        <c:majorTickMark val="out"/>
        <c:minorTickMark val="none"/>
        <c:tickLblPos val="nextTo"/>
        <c:crossAx val="130056192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 b="0" i="0">
          <a:latin typeface="Lucida Sans"/>
          <a:cs typeface="Lucida Sans"/>
        </a:defRPr>
      </a:pPr>
      <a:endParaRPr lang="de-DE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Datenreihe 1</c:v>
                </c:pt>
              </c:strCache>
            </c:strRef>
          </c:tx>
          <c:marker>
            <c:symbol val="none"/>
          </c:marker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98-4913-9F95-518BA658C3DC}"/>
            </c:ext>
          </c:extLst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Datenreihe 2</c:v>
                </c:pt>
              </c:strCache>
            </c:strRef>
          </c:tx>
          <c:marker>
            <c:symbol val="none"/>
          </c:marker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E98-4913-9F95-518BA658C3DC}"/>
            </c:ext>
          </c:extLst>
        </c:ser>
        <c:ser>
          <c:idx val="2"/>
          <c:order val="2"/>
          <c:tx>
            <c:strRef>
              <c:f>Blatt1!$D$1</c:f>
              <c:strCache>
                <c:ptCount val="1"/>
                <c:pt idx="0">
                  <c:v>Datenreihe 3</c:v>
                </c:pt>
              </c:strCache>
            </c:strRef>
          </c:tx>
          <c:marker>
            <c:symbol val="none"/>
          </c:marker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E98-4913-9F95-518BA658C3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9973632"/>
        <c:axId val="129975424"/>
      </c:lineChart>
      <c:catAx>
        <c:axId val="1299736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29975424"/>
        <c:crosses val="autoZero"/>
        <c:auto val="1"/>
        <c:lblAlgn val="ctr"/>
        <c:lblOffset val="100"/>
        <c:noMultiLvlLbl val="0"/>
      </c:catAx>
      <c:valAx>
        <c:axId val="1299754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973632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 b="0" i="0">
          <a:latin typeface="Lucida Sans"/>
          <a:cs typeface="Lucida Sans"/>
        </a:defRPr>
      </a:pPr>
      <a:endParaRPr lang="de-D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232B4D-ED74-AA4F-9EE7-CEA8B000CE30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F7B65284-80CD-384E-B526-EB948AD615B6}">
      <dgm:prSet phldrT="[Text]"/>
      <dgm:spPr/>
      <dgm:t>
        <a:bodyPr/>
        <a:lstStyle/>
        <a:p>
          <a:r>
            <a:rPr lang="de-DE" b="0" i="0" dirty="0">
              <a:latin typeface="Lucida Sans"/>
              <a:cs typeface="Lucida Sans"/>
            </a:rPr>
            <a:t>Text</a:t>
          </a:r>
        </a:p>
      </dgm:t>
    </dgm:pt>
    <dgm:pt modelId="{D0CBB5C7-A7A2-B149-8692-DE8ADE6773A1}" type="parTrans" cxnId="{AAA5CF56-585D-BA4B-BA37-DE0428510FCF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0DC9DC06-1F44-BA47-B26A-7080B16A6BBA}" type="sibTrans" cxnId="{AAA5CF56-585D-BA4B-BA37-DE0428510FCF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29961E07-C5B7-A44C-9CDB-9CCEE8CE702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i="0" dirty="0">
              <a:latin typeface="Lucida Sans"/>
              <a:cs typeface="Lucida Sans"/>
            </a:rPr>
            <a:t>Text über zwei Zeilen</a:t>
          </a:r>
        </a:p>
      </dgm:t>
    </dgm:pt>
    <dgm:pt modelId="{5FCF001F-BD35-4640-9DEF-142D00AFED3E}" type="parTrans" cxnId="{5138ACB5-0023-A243-84D0-CF1070C7487B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2CFC2DCD-E9FE-9943-93FB-DDD47659F131}" type="sibTrans" cxnId="{5138ACB5-0023-A243-84D0-CF1070C7487B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513A90FB-B669-F449-840B-1CCED2D6E62F}">
      <dgm:prSet/>
      <dgm:spPr/>
      <dgm:t>
        <a:bodyPr/>
        <a:lstStyle/>
        <a:p>
          <a:r>
            <a:rPr lang="de-DE" b="0" i="0" dirty="0">
              <a:latin typeface="Lucida Sans"/>
              <a:cs typeface="Lucida Sans"/>
            </a:rPr>
            <a:t>Text</a:t>
          </a:r>
        </a:p>
      </dgm:t>
    </dgm:pt>
    <dgm:pt modelId="{E18D9A7C-DCE7-C94F-B724-C3727DF9423D}" type="parTrans" cxnId="{28EF9B44-118C-9F4A-9137-59604156F24E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5C08DE06-8822-6848-9847-7657C484F3F0}" type="sibTrans" cxnId="{28EF9B44-118C-9F4A-9137-59604156F24E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C90396AB-0519-4C42-B04D-AAD86E66A154}">
      <dgm:prSet phldrT="[Text]"/>
      <dgm:spPr/>
      <dgm:t>
        <a:bodyPr/>
        <a:lstStyle/>
        <a:p>
          <a:r>
            <a:rPr lang="de-DE" b="0" i="0" dirty="0">
              <a:latin typeface="Lucida Sans"/>
              <a:cs typeface="Lucida Sans"/>
            </a:rPr>
            <a:t>Text</a:t>
          </a:r>
        </a:p>
      </dgm:t>
    </dgm:pt>
    <dgm:pt modelId="{5AC3230F-229A-854D-8AC0-26603F7299F2}" type="parTrans" cxnId="{E5AB27C8-B493-D146-A2E8-8B18C5F91071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144EBDDC-39C3-9148-9200-B2AEF229EA0E}" type="sibTrans" cxnId="{E5AB27C8-B493-D146-A2E8-8B18C5F91071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EC80029D-366E-124E-9B5F-0C5419792C02}">
      <dgm:prSet/>
      <dgm:spPr/>
      <dgm:t>
        <a:bodyPr/>
        <a:lstStyle/>
        <a:p>
          <a:r>
            <a:rPr lang="de-DE" b="0" i="0" dirty="0">
              <a:latin typeface="Lucida Sans"/>
              <a:cs typeface="Lucida Sans"/>
            </a:rPr>
            <a:t>Text</a:t>
          </a:r>
        </a:p>
      </dgm:t>
    </dgm:pt>
    <dgm:pt modelId="{C68813EB-CA99-9649-B8DD-2BA004D09984}" type="parTrans" cxnId="{D791D033-0D30-6E41-B008-F563A87B62DA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738FCC61-2BF1-3C4A-83E1-B4D055E6A703}" type="sibTrans" cxnId="{D791D033-0D30-6E41-B008-F563A87B62DA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44614FFE-B504-BF42-9308-F6484F947FF9}" type="pres">
      <dgm:prSet presAssocID="{00232B4D-ED74-AA4F-9EE7-CEA8B000CE30}" presName="Name0" presStyleCnt="0">
        <dgm:presLayoutVars>
          <dgm:dir/>
          <dgm:animLvl val="lvl"/>
          <dgm:resizeHandles val="exact"/>
        </dgm:presLayoutVars>
      </dgm:prSet>
      <dgm:spPr/>
    </dgm:pt>
    <dgm:pt modelId="{64A0A34A-3280-D949-A053-4DC177624F82}" type="pres">
      <dgm:prSet presAssocID="{F7B65284-80CD-384E-B526-EB948AD615B6}" presName="parTxOnly" presStyleLbl="node1" presStyleIdx="0" presStyleCnt="5" custScaleX="89938">
        <dgm:presLayoutVars>
          <dgm:chMax val="0"/>
          <dgm:chPref val="0"/>
          <dgm:bulletEnabled val="1"/>
        </dgm:presLayoutVars>
      </dgm:prSet>
      <dgm:spPr/>
    </dgm:pt>
    <dgm:pt modelId="{324F840C-17B4-994B-A2BC-DB1A9998D8A3}" type="pres">
      <dgm:prSet presAssocID="{0DC9DC06-1F44-BA47-B26A-7080B16A6BBA}" presName="parTxOnlySpace" presStyleCnt="0"/>
      <dgm:spPr/>
    </dgm:pt>
    <dgm:pt modelId="{0A57BFD1-B244-6442-80C9-88A0C3C10327}" type="pres">
      <dgm:prSet presAssocID="{C90396AB-0519-4C42-B04D-AAD86E66A15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7CFE196-31CB-394B-A525-7C46B79DD837}" type="pres">
      <dgm:prSet presAssocID="{144EBDDC-39C3-9148-9200-B2AEF229EA0E}" presName="parTxOnlySpace" presStyleCnt="0"/>
      <dgm:spPr/>
    </dgm:pt>
    <dgm:pt modelId="{2B4A4026-153D-5A44-BEBC-3D8D25A6E900}" type="pres">
      <dgm:prSet presAssocID="{29961E07-C5B7-A44C-9CDB-9CCEE8CE70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A4D7A71-0432-654C-8CF2-6893585681C0}" type="pres">
      <dgm:prSet presAssocID="{2CFC2DCD-E9FE-9943-93FB-DDD47659F131}" presName="parTxOnlySpace" presStyleCnt="0"/>
      <dgm:spPr/>
    </dgm:pt>
    <dgm:pt modelId="{79E1183E-756B-CA48-AE2B-C88ADFAA866E}" type="pres">
      <dgm:prSet presAssocID="{EC80029D-366E-124E-9B5F-0C5419792C02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DF86629-5134-7345-954C-966E1A4125CC}" type="pres">
      <dgm:prSet presAssocID="{738FCC61-2BF1-3C4A-83E1-B4D055E6A703}" presName="parTxOnlySpace" presStyleCnt="0"/>
      <dgm:spPr/>
    </dgm:pt>
    <dgm:pt modelId="{FA37B042-E899-A341-AC51-6C4C0E69EC26}" type="pres">
      <dgm:prSet presAssocID="{513A90FB-B669-F449-840B-1CCED2D6E62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791D033-0D30-6E41-B008-F563A87B62DA}" srcId="{00232B4D-ED74-AA4F-9EE7-CEA8B000CE30}" destId="{EC80029D-366E-124E-9B5F-0C5419792C02}" srcOrd="3" destOrd="0" parTransId="{C68813EB-CA99-9649-B8DD-2BA004D09984}" sibTransId="{738FCC61-2BF1-3C4A-83E1-B4D055E6A703}"/>
    <dgm:cxn modelId="{4990DC6A-1B51-4041-BD3F-D6C3E27E310C}" type="presOf" srcId="{513A90FB-B669-F449-840B-1CCED2D6E62F}" destId="{FA37B042-E899-A341-AC51-6C4C0E69EC26}" srcOrd="0" destOrd="0" presId="urn:microsoft.com/office/officeart/2005/8/layout/chevron1"/>
    <dgm:cxn modelId="{194B9950-1DDE-4560-A360-D8FDC5059907}" type="presOf" srcId="{29961E07-C5B7-A44C-9CDB-9CCEE8CE7023}" destId="{2B4A4026-153D-5A44-BEBC-3D8D25A6E900}" srcOrd="0" destOrd="0" presId="urn:microsoft.com/office/officeart/2005/8/layout/chevron1"/>
    <dgm:cxn modelId="{AAA5CF56-585D-BA4B-BA37-DE0428510FCF}" srcId="{00232B4D-ED74-AA4F-9EE7-CEA8B000CE30}" destId="{F7B65284-80CD-384E-B526-EB948AD615B6}" srcOrd="0" destOrd="0" parTransId="{D0CBB5C7-A7A2-B149-8692-DE8ADE6773A1}" sibTransId="{0DC9DC06-1F44-BA47-B26A-7080B16A6BBA}"/>
    <dgm:cxn modelId="{E5AB27C8-B493-D146-A2E8-8B18C5F91071}" srcId="{00232B4D-ED74-AA4F-9EE7-CEA8B000CE30}" destId="{C90396AB-0519-4C42-B04D-AAD86E66A154}" srcOrd="1" destOrd="0" parTransId="{5AC3230F-229A-854D-8AC0-26603F7299F2}" sibTransId="{144EBDDC-39C3-9148-9200-B2AEF229EA0E}"/>
    <dgm:cxn modelId="{28EF9B44-118C-9F4A-9137-59604156F24E}" srcId="{00232B4D-ED74-AA4F-9EE7-CEA8B000CE30}" destId="{513A90FB-B669-F449-840B-1CCED2D6E62F}" srcOrd="4" destOrd="0" parTransId="{E18D9A7C-DCE7-C94F-B724-C3727DF9423D}" sibTransId="{5C08DE06-8822-6848-9847-7657C484F3F0}"/>
    <dgm:cxn modelId="{5138ACB5-0023-A243-84D0-CF1070C7487B}" srcId="{00232B4D-ED74-AA4F-9EE7-CEA8B000CE30}" destId="{29961E07-C5B7-A44C-9CDB-9CCEE8CE7023}" srcOrd="2" destOrd="0" parTransId="{5FCF001F-BD35-4640-9DEF-142D00AFED3E}" sibTransId="{2CFC2DCD-E9FE-9943-93FB-DDD47659F131}"/>
    <dgm:cxn modelId="{D01B6A40-6526-4004-9CBA-4884167C7DB2}" type="presOf" srcId="{00232B4D-ED74-AA4F-9EE7-CEA8B000CE30}" destId="{44614FFE-B504-BF42-9308-F6484F947FF9}" srcOrd="0" destOrd="0" presId="urn:microsoft.com/office/officeart/2005/8/layout/chevron1"/>
    <dgm:cxn modelId="{C76E0BF7-09B1-4DE0-A370-AA73ED673CED}" type="presOf" srcId="{F7B65284-80CD-384E-B526-EB948AD615B6}" destId="{64A0A34A-3280-D949-A053-4DC177624F82}" srcOrd="0" destOrd="0" presId="urn:microsoft.com/office/officeart/2005/8/layout/chevron1"/>
    <dgm:cxn modelId="{D373F0E6-7D83-4968-9376-FAD562AC0986}" type="presOf" srcId="{EC80029D-366E-124E-9B5F-0C5419792C02}" destId="{79E1183E-756B-CA48-AE2B-C88ADFAA866E}" srcOrd="0" destOrd="0" presId="urn:microsoft.com/office/officeart/2005/8/layout/chevron1"/>
    <dgm:cxn modelId="{3DE49329-B471-4DF7-AB90-07ED3A3EDFF9}" type="presOf" srcId="{C90396AB-0519-4C42-B04D-AAD86E66A154}" destId="{0A57BFD1-B244-6442-80C9-88A0C3C10327}" srcOrd="0" destOrd="0" presId="urn:microsoft.com/office/officeart/2005/8/layout/chevron1"/>
    <dgm:cxn modelId="{17E13CF4-1E9C-45AB-AF06-52034A45F952}" type="presParOf" srcId="{44614FFE-B504-BF42-9308-F6484F947FF9}" destId="{64A0A34A-3280-D949-A053-4DC177624F82}" srcOrd="0" destOrd="0" presId="urn:microsoft.com/office/officeart/2005/8/layout/chevron1"/>
    <dgm:cxn modelId="{91C34FFF-DCA4-485A-9D7F-A2B9020F2527}" type="presParOf" srcId="{44614FFE-B504-BF42-9308-F6484F947FF9}" destId="{324F840C-17B4-994B-A2BC-DB1A9998D8A3}" srcOrd="1" destOrd="0" presId="urn:microsoft.com/office/officeart/2005/8/layout/chevron1"/>
    <dgm:cxn modelId="{B4EDFD63-3B5B-4359-8510-66DCFBAD0F40}" type="presParOf" srcId="{44614FFE-B504-BF42-9308-F6484F947FF9}" destId="{0A57BFD1-B244-6442-80C9-88A0C3C10327}" srcOrd="2" destOrd="0" presId="urn:microsoft.com/office/officeart/2005/8/layout/chevron1"/>
    <dgm:cxn modelId="{6C4D3F22-8657-41AC-9B26-9FA0C7AAB36D}" type="presParOf" srcId="{44614FFE-B504-BF42-9308-F6484F947FF9}" destId="{D7CFE196-31CB-394B-A525-7C46B79DD837}" srcOrd="3" destOrd="0" presId="urn:microsoft.com/office/officeart/2005/8/layout/chevron1"/>
    <dgm:cxn modelId="{6ACBD255-F782-4DAF-8916-CC6F89B4272E}" type="presParOf" srcId="{44614FFE-B504-BF42-9308-F6484F947FF9}" destId="{2B4A4026-153D-5A44-BEBC-3D8D25A6E900}" srcOrd="4" destOrd="0" presId="urn:microsoft.com/office/officeart/2005/8/layout/chevron1"/>
    <dgm:cxn modelId="{CC51BFA1-9DDD-4BA8-B722-7DC0F0FF3103}" type="presParOf" srcId="{44614FFE-B504-BF42-9308-F6484F947FF9}" destId="{6A4D7A71-0432-654C-8CF2-6893585681C0}" srcOrd="5" destOrd="0" presId="urn:microsoft.com/office/officeart/2005/8/layout/chevron1"/>
    <dgm:cxn modelId="{4CBD7C99-E667-4D38-A419-2C3F0148B889}" type="presParOf" srcId="{44614FFE-B504-BF42-9308-F6484F947FF9}" destId="{79E1183E-756B-CA48-AE2B-C88ADFAA866E}" srcOrd="6" destOrd="0" presId="urn:microsoft.com/office/officeart/2005/8/layout/chevron1"/>
    <dgm:cxn modelId="{F6445607-CEB9-4775-A0B3-6928DAA84D6F}" type="presParOf" srcId="{44614FFE-B504-BF42-9308-F6484F947FF9}" destId="{DDF86629-5134-7345-954C-966E1A4125CC}" srcOrd="7" destOrd="0" presId="urn:microsoft.com/office/officeart/2005/8/layout/chevron1"/>
    <dgm:cxn modelId="{408A6FAA-51BE-48AF-8D4D-7EBDFE2DA166}" type="presParOf" srcId="{44614FFE-B504-BF42-9308-F6484F947FF9}" destId="{FA37B042-E899-A341-AC51-6C4C0E69EC2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0A34A-3280-D949-A053-4DC177624F82}">
      <dsp:nvSpPr>
        <dsp:cNvPr id="0" name=""/>
        <dsp:cNvSpPr/>
      </dsp:nvSpPr>
      <dsp:spPr>
        <a:xfrm>
          <a:off x="1514" y="1198767"/>
          <a:ext cx="1584433" cy="704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kern="1200" dirty="0">
              <a:latin typeface="Lucida Sans"/>
              <a:cs typeface="Lucida Sans"/>
            </a:rPr>
            <a:t>Text</a:t>
          </a:r>
        </a:p>
      </dsp:txBody>
      <dsp:txXfrm>
        <a:off x="353853" y="1198767"/>
        <a:ext cx="879756" cy="704677"/>
      </dsp:txXfrm>
    </dsp:sp>
    <dsp:sp modelId="{0A57BFD1-B244-6442-80C9-88A0C3C10327}">
      <dsp:nvSpPr>
        <dsp:cNvPr id="0" name=""/>
        <dsp:cNvSpPr/>
      </dsp:nvSpPr>
      <dsp:spPr>
        <a:xfrm>
          <a:off x="1409777" y="1198767"/>
          <a:ext cx="1761694" cy="704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kern="1200" dirty="0">
              <a:latin typeface="Lucida Sans"/>
              <a:cs typeface="Lucida Sans"/>
            </a:rPr>
            <a:t>Text</a:t>
          </a:r>
        </a:p>
      </dsp:txBody>
      <dsp:txXfrm>
        <a:off x="1762116" y="1198767"/>
        <a:ext cx="1057017" cy="704677"/>
      </dsp:txXfrm>
    </dsp:sp>
    <dsp:sp modelId="{2B4A4026-153D-5A44-BEBC-3D8D25A6E900}">
      <dsp:nvSpPr>
        <dsp:cNvPr id="0" name=""/>
        <dsp:cNvSpPr/>
      </dsp:nvSpPr>
      <dsp:spPr>
        <a:xfrm>
          <a:off x="2995303" y="1198767"/>
          <a:ext cx="1761694" cy="704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kern="1200" dirty="0">
              <a:latin typeface="Lucida Sans"/>
              <a:cs typeface="Lucida Sans"/>
            </a:rPr>
            <a:t>Text über zwei Zeilen</a:t>
          </a:r>
        </a:p>
      </dsp:txBody>
      <dsp:txXfrm>
        <a:off x="3347642" y="1198767"/>
        <a:ext cx="1057017" cy="704677"/>
      </dsp:txXfrm>
    </dsp:sp>
    <dsp:sp modelId="{79E1183E-756B-CA48-AE2B-C88ADFAA866E}">
      <dsp:nvSpPr>
        <dsp:cNvPr id="0" name=""/>
        <dsp:cNvSpPr/>
      </dsp:nvSpPr>
      <dsp:spPr>
        <a:xfrm>
          <a:off x="4580828" y="1198767"/>
          <a:ext cx="1761694" cy="704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kern="1200" dirty="0">
              <a:latin typeface="Lucida Sans"/>
              <a:cs typeface="Lucida Sans"/>
            </a:rPr>
            <a:t>Text</a:t>
          </a:r>
        </a:p>
      </dsp:txBody>
      <dsp:txXfrm>
        <a:off x="4933167" y="1198767"/>
        <a:ext cx="1057017" cy="704677"/>
      </dsp:txXfrm>
    </dsp:sp>
    <dsp:sp modelId="{FA37B042-E899-A341-AC51-6C4C0E69EC26}">
      <dsp:nvSpPr>
        <dsp:cNvPr id="0" name=""/>
        <dsp:cNvSpPr/>
      </dsp:nvSpPr>
      <dsp:spPr>
        <a:xfrm>
          <a:off x="6166354" y="1198767"/>
          <a:ext cx="1761694" cy="704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kern="1200" dirty="0">
              <a:latin typeface="Lucida Sans"/>
              <a:cs typeface="Lucida Sans"/>
            </a:rPr>
            <a:t>Text</a:t>
          </a:r>
        </a:p>
      </dsp:txBody>
      <dsp:txXfrm>
        <a:off x="6518693" y="1198767"/>
        <a:ext cx="1057017" cy="704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24.10.2016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24.10.2016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475E9-5ACF-3F47-9544-98EDFEBAF08E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006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sses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9738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sses Bild mit Unter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dirty="0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4625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Bilder mit Untertitel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dirty="0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dirty="0"/>
              <a:t>Mastertextformat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aseline="0">
                <a:solidFill>
                  <a:schemeClr val="tx1"/>
                </a:solidFill>
                <a:latin typeface="Lucida Sans Unicode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aseline="0">
                <a:solidFill>
                  <a:schemeClr val="tx1"/>
                </a:solidFill>
                <a:latin typeface="Lucida Sans Unicode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aseline="0">
                <a:solidFill>
                  <a:schemeClr val="tx1"/>
                </a:solidFill>
                <a:latin typeface="Lucida Sans Unicode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aseline="0">
                <a:solidFill>
                  <a:schemeClr val="tx1"/>
                </a:solidFill>
                <a:latin typeface="Lucida Sans Unicode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aseline="0">
                <a:solidFill>
                  <a:schemeClr val="tx1"/>
                </a:solidFill>
                <a:latin typeface="Lucida Sans Unico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61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rei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dirty="0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dirty="0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4707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5" r:id="rId12"/>
    <p:sldLayoutId id="2147483796" r:id="rId13"/>
    <p:sldLayoutId id="2147483797" r:id="rId14"/>
    <p:sldLayoutId id="2147483798" r:id="rId15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5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154500" y="1692000"/>
            <a:ext cx="5811000" cy="280800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dirty="0"/>
              <a:t>Design Thinking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dirty="0"/>
              <a:t>CS1 Task 3 Gruppe </a:t>
            </a:r>
            <a:r>
              <a:rPr lang="en-US" dirty="0" err="1"/>
              <a:t>Blau</a:t>
            </a:r>
            <a:endParaRPr lang="de-DE" dirty="0">
              <a:latin typeface="Lucida Sans"/>
              <a:cs typeface="Lucida San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Lucida Grande" charset="0"/>
              <a:buChar char="▶"/>
            </a:pPr>
            <a:r>
              <a:rPr lang="de-DE" dirty="0"/>
              <a:t>Technik und Informatik / Medizininformatik</a:t>
            </a:r>
          </a:p>
        </p:txBody>
      </p:sp>
    </p:spTree>
    <p:extLst>
      <p:ext uri="{BB962C8B-B14F-4D97-AF65-F5344CB8AC3E}">
        <p14:creationId xmlns:p14="http://schemas.microsoft.com/office/powerpoint/2010/main" val="3197282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de-DE" dirty="0"/>
              <a:t>Hier steht ein Titel</a:t>
            </a:r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0"/>
          <a:lstStyle/>
          <a:p>
            <a:pPr marL="0" indent="0">
              <a:buNone/>
            </a:pPr>
            <a:r>
              <a:rPr lang="de-DE" sz="1600" dirty="0">
                <a:solidFill>
                  <a:schemeClr val="bg1"/>
                </a:solidFill>
                <a:latin typeface="Lucida Sans"/>
                <a:cs typeface="Lucida Sans"/>
              </a:rPr>
              <a:t>Hier steht ein Untertitel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Hier steht das Departement, der Fachbereich oder das Institut</a:t>
            </a:r>
          </a:p>
        </p:txBody>
      </p:sp>
    </p:spTree>
    <p:extLst>
      <p:ext uri="{BB962C8B-B14F-4D97-AF65-F5344CB8AC3E}">
        <p14:creationId xmlns:p14="http://schemas.microsoft.com/office/powerpoint/2010/main" val="1919803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468000" y="1839808"/>
            <a:ext cx="6528227" cy="533105"/>
          </a:xfrm>
          <a:prstGeom prst="rect">
            <a:avLst/>
          </a:prstGeom>
        </p:spPr>
        <p:txBody>
          <a:bodyPr lIns="0"/>
          <a:lstStyle/>
          <a:p>
            <a:r>
              <a:rPr lang="de-DE" dirty="0"/>
              <a:t>Diese Titelseite ist sehr voll, aber sie ist trotzdem gut strukturiert.</a:t>
            </a:r>
          </a:p>
        </p:txBody>
      </p:sp>
      <p:sp>
        <p:nvSpPr>
          <p:cNvPr id="7" name="Untertitel 2"/>
          <p:cNvSpPr>
            <a:spLocks noGrp="1"/>
          </p:cNvSpPr>
          <p:nvPr>
            <p:ph type="subTitle" idx="4294967295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/>
          <a:p>
            <a:pPr marL="0" indent="0">
              <a:buNone/>
            </a:pPr>
            <a:endParaRPr lang="de-DE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de-DE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de-DE" sz="1600" dirty="0">
                <a:solidFill>
                  <a:srgbClr val="FFFFFF"/>
                </a:solidFill>
                <a:latin typeface="Lucida Sans"/>
                <a:cs typeface="Lucida Sans"/>
              </a:rPr>
              <a:t>Hier darf zusätzlicher, erläuternder Text stehen, er darf auch zwei Zeilen lang sein.</a:t>
            </a:r>
          </a:p>
          <a:p>
            <a:pPr marL="0" indent="0">
              <a:buNone/>
            </a:pPr>
            <a:endParaRPr lang="de-DE" sz="1600" dirty="0">
              <a:solidFill>
                <a:srgbClr val="FFFFFF"/>
              </a:solidFill>
              <a:latin typeface="Lucida Sans"/>
              <a:cs typeface="Lucida Sans"/>
            </a:endParaRPr>
          </a:p>
          <a:p>
            <a:pPr marL="0" indent="0">
              <a:buNone/>
            </a:pPr>
            <a:r>
              <a:rPr lang="de-DE" sz="1600" dirty="0">
                <a:solidFill>
                  <a:srgbClr val="FFFFFF"/>
                </a:solidFill>
                <a:latin typeface="Lucida Sans"/>
                <a:cs typeface="Lucida Sans"/>
              </a:rPr>
              <a:t>Vielleicht steht hier noch ein Veranstalter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FFFFFF"/>
                </a:solidFill>
                <a:latin typeface="Lucida Sans"/>
                <a:cs typeface="Lucida Sans"/>
              </a:rPr>
              <a:t>Vielleicht steht hier ein Anlass</a:t>
            </a:r>
          </a:p>
        </p:txBody>
      </p:sp>
      <p:sp>
        <p:nvSpPr>
          <p:cNvPr id="11" name="Untertitel 3"/>
          <p:cNvSpPr txBox="1">
            <a:spLocks/>
          </p:cNvSpPr>
          <p:nvPr/>
        </p:nvSpPr>
        <p:spPr>
          <a:xfrm>
            <a:off x="468000" y="4737538"/>
            <a:ext cx="6784390" cy="467310"/>
          </a:xfrm>
          <a:prstGeom prst="rect">
            <a:avLst/>
          </a:prstGeom>
        </p:spPr>
        <p:txBody>
          <a:bodyPr l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bg1"/>
                </a:solidFill>
                <a:latin typeface="Lucida Sans Unicode"/>
                <a:ea typeface="+mn-ea"/>
                <a:cs typeface="Lucida Sans Unico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/>
                </a:solidFill>
                <a:latin typeface="Lucida Sans"/>
                <a:cs typeface="Lucida Sans"/>
              </a:rPr>
              <a:t>Hier kann der Autor stehen</a:t>
            </a:r>
          </a:p>
          <a:p>
            <a:r>
              <a:rPr lang="de-DE" dirty="0">
                <a:solidFill>
                  <a:schemeClr val="tx1"/>
                </a:solidFill>
                <a:latin typeface="Lucida Sans"/>
                <a:cs typeface="Lucida Sans"/>
              </a:rPr>
              <a:t>Seine Funktion darf auf der zweiten Zeile stehen</a:t>
            </a:r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462006" y="6299494"/>
            <a:ext cx="6790384" cy="258474"/>
          </a:xfrm>
        </p:spPr>
        <p:txBody>
          <a:bodyPr/>
          <a:lstStyle/>
          <a:p>
            <a:r>
              <a:rPr lang="de-DE" dirty="0"/>
              <a:t>Hier steht das Departement, der Fachbereich oder das Institut</a:t>
            </a:r>
          </a:p>
        </p:txBody>
      </p:sp>
    </p:spTree>
    <p:extLst>
      <p:ext uri="{BB962C8B-B14F-4D97-AF65-F5344CB8AC3E}">
        <p14:creationId xmlns:p14="http://schemas.microsoft.com/office/powerpoint/2010/main" val="390121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 lIns="0"/>
          <a:lstStyle/>
          <a:p>
            <a:r>
              <a:rPr lang="de-DE" dirty="0"/>
              <a:t>Dies ist eine Kapiteltrennseite</a:t>
            </a: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 lIns="0"/>
          <a:lstStyle/>
          <a:p>
            <a:r>
              <a:rPr lang="de-DE" dirty="0"/>
              <a:t>Hier steht ein Untertitel</a:t>
            </a:r>
          </a:p>
        </p:txBody>
      </p:sp>
    </p:spTree>
    <p:extLst>
      <p:ext uri="{BB962C8B-B14F-4D97-AF65-F5344CB8AC3E}">
        <p14:creationId xmlns:p14="http://schemas.microsoft.com/office/powerpoint/2010/main" val="2617017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 </a:t>
            </a:r>
            <a:r>
              <a:rPr lang="de-DE" dirty="0" err="1"/>
              <a:t>ligula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. Cum </a:t>
            </a:r>
            <a:r>
              <a:rPr lang="de-DE" dirty="0" err="1"/>
              <a:t>sociis</a:t>
            </a:r>
            <a:r>
              <a:rPr lang="de-DE" dirty="0"/>
              <a:t> </a:t>
            </a:r>
            <a:r>
              <a:rPr lang="de-DE" dirty="0" err="1"/>
              <a:t>natoque</a:t>
            </a:r>
            <a:r>
              <a:rPr lang="de-DE" dirty="0"/>
              <a:t> </a:t>
            </a:r>
            <a:r>
              <a:rPr lang="de-DE" dirty="0" err="1"/>
              <a:t>penatibus</a:t>
            </a:r>
            <a:r>
              <a:rPr lang="de-DE" dirty="0"/>
              <a:t> et </a:t>
            </a:r>
            <a:r>
              <a:rPr lang="de-DE" dirty="0" err="1"/>
              <a:t>magnis</a:t>
            </a:r>
            <a:r>
              <a:rPr lang="de-DE" dirty="0"/>
              <a:t> </a:t>
            </a:r>
            <a:r>
              <a:rPr lang="de-DE" dirty="0" err="1"/>
              <a:t>dis</a:t>
            </a:r>
            <a:r>
              <a:rPr lang="de-DE" dirty="0"/>
              <a:t> </a:t>
            </a:r>
            <a:r>
              <a:rPr lang="de-DE" dirty="0" err="1"/>
              <a:t>parturient</a:t>
            </a:r>
            <a:r>
              <a:rPr lang="de-DE" dirty="0"/>
              <a:t> </a:t>
            </a:r>
            <a:r>
              <a:rPr lang="de-DE" dirty="0" err="1"/>
              <a:t>montes</a:t>
            </a:r>
            <a:r>
              <a:rPr lang="de-DE" dirty="0"/>
              <a:t>, </a:t>
            </a:r>
            <a:r>
              <a:rPr lang="de-DE" dirty="0" err="1"/>
              <a:t>nascetur</a:t>
            </a:r>
            <a:r>
              <a:rPr lang="de-DE" dirty="0"/>
              <a:t> </a:t>
            </a:r>
            <a:r>
              <a:rPr lang="de-DE" dirty="0" err="1"/>
              <a:t>ridiculus</a:t>
            </a:r>
            <a:r>
              <a:rPr lang="de-DE" dirty="0"/>
              <a:t> </a:t>
            </a:r>
            <a:r>
              <a:rPr lang="de-DE" dirty="0" err="1"/>
              <a:t>mus</a:t>
            </a:r>
            <a:r>
              <a:rPr lang="de-DE" dirty="0"/>
              <a:t>. </a:t>
            </a:r>
            <a:r>
              <a:rPr lang="de-DE" dirty="0" err="1"/>
              <a:t>Donec</a:t>
            </a:r>
            <a:r>
              <a:rPr lang="de-DE" dirty="0"/>
              <a:t> </a:t>
            </a:r>
            <a:r>
              <a:rPr lang="de-DE" dirty="0" err="1"/>
              <a:t>quam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, </a:t>
            </a:r>
            <a:r>
              <a:rPr lang="de-DE" dirty="0" err="1"/>
              <a:t>ultricies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pellentesque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, </a:t>
            </a:r>
            <a:r>
              <a:rPr lang="de-DE" dirty="0" err="1"/>
              <a:t>pretium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, </a:t>
            </a:r>
            <a:r>
              <a:rPr lang="de-DE" dirty="0" err="1"/>
              <a:t>sem</a:t>
            </a:r>
            <a:r>
              <a:rPr lang="de-DE" dirty="0"/>
              <a:t>. </a:t>
            </a:r>
            <a:r>
              <a:rPr lang="de-DE" dirty="0" err="1"/>
              <a:t>Nulla</a:t>
            </a:r>
            <a:r>
              <a:rPr lang="de-DE" dirty="0"/>
              <a:t> </a:t>
            </a:r>
            <a:r>
              <a:rPr lang="de-DE" dirty="0" err="1"/>
              <a:t>consequat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.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Donec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justo</a:t>
            </a:r>
            <a:r>
              <a:rPr lang="de-DE" dirty="0"/>
              <a:t>,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vel</a:t>
            </a:r>
            <a:endParaRPr lang="de-DE" dirty="0"/>
          </a:p>
          <a:p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vulputate</a:t>
            </a:r>
            <a:r>
              <a:rPr lang="de-DE" dirty="0"/>
              <a:t> </a:t>
            </a:r>
            <a:r>
              <a:rPr lang="de-DE" dirty="0" err="1"/>
              <a:t>eget</a:t>
            </a:r>
            <a:endParaRPr lang="de-DE" dirty="0"/>
          </a:p>
          <a:p>
            <a:pPr lvl="1"/>
            <a:r>
              <a:rPr lang="de-DE" dirty="0" err="1"/>
              <a:t>Arcuc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justo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Musterseite mit Texthierarchien</a:t>
            </a:r>
          </a:p>
        </p:txBody>
      </p:sp>
    </p:spTree>
    <p:extLst>
      <p:ext uri="{BB962C8B-B14F-4D97-AF65-F5344CB8AC3E}">
        <p14:creationId xmlns:p14="http://schemas.microsoft.com/office/powerpoint/2010/main" val="3811962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Musterseite mit Untertitel	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steht ein Untertitel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 </a:t>
            </a:r>
            <a:r>
              <a:rPr lang="de-DE" dirty="0" err="1"/>
              <a:t>ligula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. Cum </a:t>
            </a:r>
            <a:r>
              <a:rPr lang="de-DE" dirty="0" err="1"/>
              <a:t>sociis</a:t>
            </a:r>
            <a:r>
              <a:rPr lang="de-DE" dirty="0"/>
              <a:t> </a:t>
            </a:r>
            <a:r>
              <a:rPr lang="de-DE" dirty="0" err="1"/>
              <a:t>natoque</a:t>
            </a:r>
            <a:r>
              <a:rPr lang="de-DE" dirty="0"/>
              <a:t> </a:t>
            </a:r>
            <a:r>
              <a:rPr lang="de-DE" dirty="0" err="1"/>
              <a:t>penatibus</a:t>
            </a:r>
            <a:r>
              <a:rPr lang="de-DE" dirty="0"/>
              <a:t> et </a:t>
            </a:r>
            <a:r>
              <a:rPr lang="de-DE" dirty="0" err="1"/>
              <a:t>magnis</a:t>
            </a:r>
            <a:r>
              <a:rPr lang="de-DE" dirty="0"/>
              <a:t> </a:t>
            </a:r>
            <a:r>
              <a:rPr lang="de-DE" dirty="0" err="1"/>
              <a:t>dis</a:t>
            </a:r>
            <a:r>
              <a:rPr lang="de-DE" dirty="0"/>
              <a:t> </a:t>
            </a:r>
            <a:r>
              <a:rPr lang="de-DE" dirty="0" err="1"/>
              <a:t>parturient</a:t>
            </a:r>
            <a:r>
              <a:rPr lang="de-DE" dirty="0"/>
              <a:t> </a:t>
            </a:r>
            <a:r>
              <a:rPr lang="de-DE" dirty="0" err="1"/>
              <a:t>montes</a:t>
            </a:r>
            <a:r>
              <a:rPr lang="de-DE" dirty="0"/>
              <a:t>, </a:t>
            </a:r>
            <a:r>
              <a:rPr lang="de-DE" dirty="0" err="1"/>
              <a:t>nascetur</a:t>
            </a:r>
            <a:r>
              <a:rPr lang="de-DE" dirty="0"/>
              <a:t> </a:t>
            </a:r>
            <a:r>
              <a:rPr lang="de-DE" dirty="0" err="1"/>
              <a:t>ridiculus</a:t>
            </a:r>
            <a:r>
              <a:rPr lang="de-DE" dirty="0"/>
              <a:t> </a:t>
            </a:r>
            <a:r>
              <a:rPr lang="de-DE" dirty="0" err="1"/>
              <a:t>mus</a:t>
            </a:r>
            <a:r>
              <a:rPr lang="de-DE" dirty="0"/>
              <a:t>. </a:t>
            </a:r>
            <a:r>
              <a:rPr lang="de-DE" dirty="0" err="1"/>
              <a:t>Donec</a:t>
            </a:r>
            <a:r>
              <a:rPr lang="de-DE" dirty="0"/>
              <a:t> </a:t>
            </a:r>
            <a:r>
              <a:rPr lang="de-DE" dirty="0" err="1"/>
              <a:t>quam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, </a:t>
            </a:r>
            <a:r>
              <a:rPr lang="de-DE" dirty="0" err="1"/>
              <a:t>ultricies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pellentesque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, </a:t>
            </a:r>
            <a:r>
              <a:rPr lang="de-DE" dirty="0" err="1"/>
              <a:t>pretium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, </a:t>
            </a:r>
            <a:r>
              <a:rPr lang="de-DE" dirty="0" err="1"/>
              <a:t>sem</a:t>
            </a:r>
            <a:r>
              <a:rPr lang="de-DE" dirty="0"/>
              <a:t>. </a:t>
            </a:r>
            <a:r>
              <a:rPr lang="de-DE" dirty="0" err="1"/>
              <a:t>Nulla</a:t>
            </a:r>
            <a:r>
              <a:rPr lang="de-DE" dirty="0"/>
              <a:t> </a:t>
            </a:r>
            <a:r>
              <a:rPr lang="de-DE" dirty="0" err="1"/>
              <a:t>consequat</a:t>
            </a:r>
            <a:r>
              <a:rPr lang="de-DE" dirty="0"/>
              <a:t> </a:t>
            </a:r>
            <a:r>
              <a:rPr lang="de-DE" dirty="0" err="1"/>
              <a:t>massquis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.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Donec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justo</a:t>
            </a:r>
            <a:r>
              <a:rPr lang="de-DE" dirty="0"/>
              <a:t>,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vel</a:t>
            </a:r>
            <a:endParaRPr lang="de-DE" dirty="0"/>
          </a:p>
          <a:p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vulputate</a:t>
            </a:r>
            <a:r>
              <a:rPr lang="de-DE" dirty="0"/>
              <a:t> a </a:t>
            </a:r>
            <a:r>
              <a:rPr lang="de-DE" dirty="0" err="1"/>
              <a:t>eget</a:t>
            </a:r>
            <a:endParaRPr lang="de-DE" dirty="0"/>
          </a:p>
          <a:p>
            <a:pPr lvl="1"/>
            <a:r>
              <a:rPr lang="de-DE" dirty="0" err="1"/>
              <a:t>Arcuc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justo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731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_D2U1312.jpg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Musterseite mit </a:t>
            </a:r>
            <a:r>
              <a:rPr lang="de-DE" dirty="0" err="1"/>
              <a:t>grossem</a:t>
            </a:r>
            <a:r>
              <a:rPr lang="de-DE" dirty="0"/>
              <a:t> Bild</a:t>
            </a:r>
          </a:p>
        </p:txBody>
      </p:sp>
    </p:spTree>
    <p:extLst>
      <p:ext uri="{BB962C8B-B14F-4D97-AF65-F5344CB8AC3E}">
        <p14:creationId xmlns:p14="http://schemas.microsoft.com/office/powerpoint/2010/main" val="2919628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Musterseite mit </a:t>
            </a:r>
            <a:r>
              <a:rPr lang="de-DE" dirty="0" err="1"/>
              <a:t>grossem</a:t>
            </a:r>
            <a:r>
              <a:rPr lang="de-DE" dirty="0"/>
              <a:t> Bild und Untertitel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steht ein Untertitel</a:t>
            </a:r>
          </a:p>
        </p:txBody>
      </p:sp>
      <p:pic>
        <p:nvPicPr>
          <p:cNvPr id="4" name="Inhaltsplatzhalter 3" descr="_D2U1312.jpg"/>
          <p:cNvPicPr>
            <a:picLocks noGrp="1" noChangeAspect="1"/>
          </p:cNvPicPr>
          <p:nvPr>
            <p:ph sz="half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2831808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lIns="0"/>
          <a:lstStyle/>
          <a:p>
            <a:r>
              <a:rPr lang="de-DE" dirty="0">
                <a:solidFill>
                  <a:srgbClr val="697378"/>
                </a:solidFill>
                <a:latin typeface="Lucida Sans"/>
                <a:cs typeface="Lucida Sans"/>
              </a:rPr>
              <a:t>Musterseite mit zwei Bildern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 lIns="0"/>
          <a:lstStyle/>
          <a:p>
            <a:pPr>
              <a:spcBef>
                <a:spcPts val="0"/>
              </a:spcBef>
            </a:pPr>
            <a:r>
              <a:rPr lang="de-DE" b="0" kern="0" dirty="0">
                <a:solidFill>
                  <a:srgbClr val="697378"/>
                </a:solidFill>
                <a:latin typeface="Lucida Sans"/>
                <a:cs typeface="Lucida Sans"/>
              </a:rPr>
              <a:t>Hier steht ein Untertitel</a:t>
            </a:r>
          </a:p>
        </p:txBody>
      </p:sp>
      <p:pic>
        <p:nvPicPr>
          <p:cNvPr id="9" name="Inhaltsplatzhalter 8" descr="EA125-13-002.jpg"/>
          <p:cNvPicPr>
            <a:picLocks noGrp="1" noChangeAspect="1"/>
          </p:cNvPicPr>
          <p:nvPr>
            <p:ph sz="half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platzhalter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e-DE" b="0" dirty="0">
                <a:solidFill>
                  <a:srgbClr val="697378"/>
                </a:solidFill>
                <a:latin typeface="Lucida Sans"/>
                <a:cs typeface="Lucida Sans"/>
              </a:rPr>
              <a:t>Hier steht ein Untertitel</a:t>
            </a:r>
          </a:p>
        </p:txBody>
      </p:sp>
      <p:pic>
        <p:nvPicPr>
          <p:cNvPr id="10" name="Inhaltsplatzhalter 9" descr="EA125-13-010.jpg"/>
          <p:cNvPicPr>
            <a:picLocks noGrp="1" noChangeAspect="1"/>
          </p:cNvPicPr>
          <p:nvPr>
            <p:ph sz="half" idx="15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635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Musterseite mit drei Bildern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</p:spPr>
        <p:txBody>
          <a:bodyPr/>
          <a:lstStyle/>
          <a:p>
            <a:r>
              <a:rPr lang="de-DE" b="0" dirty="0">
                <a:latin typeface="Lucida Sans"/>
              </a:rPr>
              <a:t>Hier stehen Informationen zum Bild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</p:spPr>
        <p:txBody>
          <a:bodyPr/>
          <a:lstStyle/>
          <a:p>
            <a:r>
              <a:rPr lang="de-DE" b="0" dirty="0">
                <a:latin typeface="Lucida Sans"/>
              </a:rPr>
              <a:t>Hier stehen Informationen zum Bild</a:t>
            </a:r>
          </a:p>
        </p:txBody>
      </p:sp>
      <p:pic>
        <p:nvPicPr>
          <p:cNvPr id="14" name="Inhaltsplatzhalter 13" descr="_D2U1229.jpg"/>
          <p:cNvPicPr>
            <a:picLocks noGrp="1" noChangeAspect="1"/>
          </p:cNvPicPr>
          <p:nvPr>
            <p:ph sz="half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5" name="Inhaltsplatzhalter 14" descr="_D2U1295.jpg"/>
          <p:cNvPicPr>
            <a:picLocks noGrp="1" noChangeAspect="1"/>
          </p:cNvPicPr>
          <p:nvPr>
            <p:ph sz="half" idx="15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6" name="Inhaltsplatzhalter 15" descr="_D2U1312.jpg"/>
          <p:cNvPicPr>
            <a:picLocks noGrp="1" noChangeAspect="1"/>
          </p:cNvPicPr>
          <p:nvPr>
            <p:ph sz="half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extplatzhalter 1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</p:spPr>
        <p:txBody>
          <a:bodyPr/>
          <a:lstStyle/>
          <a:p>
            <a:r>
              <a:rPr lang="de-DE" b="0" dirty="0">
                <a:latin typeface="Lucida Sans"/>
              </a:rPr>
              <a:t>Hier stehen Informationen zum Bild</a:t>
            </a:r>
          </a:p>
        </p:txBody>
      </p:sp>
    </p:spTree>
    <p:extLst>
      <p:ext uri="{BB962C8B-B14F-4D97-AF65-F5344CB8AC3E}">
        <p14:creationId xmlns:p14="http://schemas.microsoft.com/office/powerpoint/2010/main" val="2589363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2878669"/>
            <a:ext cx="2520000" cy="3241329"/>
          </a:xfrm>
        </p:spPr>
        <p:txBody>
          <a:bodyPr/>
          <a:lstStyle/>
          <a:p>
            <a:pPr marL="0" indent="0">
              <a:buNone/>
            </a:pPr>
            <a:r>
              <a:rPr lang="de-DE" sz="1400" dirty="0"/>
              <a:t>Hier stehen Informationen zum Bild</a:t>
            </a:r>
          </a:p>
          <a:p>
            <a:pPr marL="0" indent="0">
              <a:buNone/>
            </a:pPr>
            <a:endParaRPr lang="de-DE" sz="14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Musterseite mit kleinen Bildern</a:t>
            </a:r>
          </a:p>
        </p:txBody>
      </p:sp>
      <p:pic>
        <p:nvPicPr>
          <p:cNvPr id="5" name="Inhaltsplatzhalter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8000" y="1440001"/>
            <a:ext cx="2520000" cy="1438668"/>
          </a:xfrm>
          <a:prstGeom prst="rect">
            <a:avLst/>
          </a:prstGeom>
        </p:spPr>
      </p:pic>
      <p:pic>
        <p:nvPicPr>
          <p:cNvPr id="8" name="Inhaltsplatzhalter 1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58001" y="1440000"/>
            <a:ext cx="2519998" cy="1438666"/>
          </a:xfrm>
          <a:prstGeom prst="rect">
            <a:avLst/>
          </a:prstGeom>
        </p:spPr>
      </p:pic>
      <p:pic>
        <p:nvPicPr>
          <p:cNvPr id="9" name="Inhaltsplatzhalter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000" y="1440000"/>
            <a:ext cx="2520000" cy="1438666"/>
          </a:xfrm>
          <a:prstGeom prst="rect">
            <a:avLst/>
          </a:prstGeom>
        </p:spPr>
      </p:pic>
      <p:sp>
        <p:nvSpPr>
          <p:cNvPr id="11" name="Inhaltsplatzhalter 1"/>
          <p:cNvSpPr txBox="1">
            <a:spLocks/>
          </p:cNvSpPr>
          <p:nvPr/>
        </p:nvSpPr>
        <p:spPr>
          <a:xfrm>
            <a:off x="3258000" y="2878669"/>
            <a:ext cx="2520000" cy="3241329"/>
          </a:xfrm>
          <a:prstGeom prst="rect">
            <a:avLst/>
          </a:prstGeom>
        </p:spPr>
        <p:txBody>
          <a:bodyPr/>
          <a:lstStyle>
            <a:lvl1pPr marL="271463" indent="-271463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/>
              <a:t>Hier stehen Informationen zum Bild</a:t>
            </a:r>
          </a:p>
          <a:p>
            <a:pPr marL="0" indent="0">
              <a:buNone/>
            </a:pPr>
            <a:endParaRPr lang="de-DE" sz="1400" dirty="0"/>
          </a:p>
        </p:txBody>
      </p:sp>
      <p:sp>
        <p:nvSpPr>
          <p:cNvPr id="12" name="Inhaltsplatzhalter 1"/>
          <p:cNvSpPr txBox="1">
            <a:spLocks/>
          </p:cNvSpPr>
          <p:nvPr/>
        </p:nvSpPr>
        <p:spPr>
          <a:xfrm>
            <a:off x="6048000" y="2878669"/>
            <a:ext cx="2520000" cy="3241329"/>
          </a:xfrm>
          <a:prstGeom prst="rect">
            <a:avLst/>
          </a:prstGeom>
        </p:spPr>
        <p:txBody>
          <a:bodyPr/>
          <a:lstStyle>
            <a:lvl1pPr marL="271463" indent="-271463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/>
              <a:t>Hier stehen Informationen zum Bild</a:t>
            </a:r>
          </a:p>
          <a:p>
            <a:pPr marL="0" indent="0">
              <a:buNone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72847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083202"/>
            <a:ext cx="7973882" cy="5211272"/>
          </a:xfrm>
        </p:spPr>
        <p:txBody>
          <a:bodyPr/>
          <a:lstStyle/>
          <a:p>
            <a:endParaRPr lang="de-DE" dirty="0"/>
          </a:p>
          <a:p>
            <a:r>
              <a:rPr lang="de-CH" dirty="0"/>
              <a:t>Prakt. Med. Liliane </a:t>
            </a:r>
            <a:r>
              <a:rPr lang="de-CH" dirty="0" err="1"/>
              <a:t>Weisenseel</a:t>
            </a:r>
            <a:endParaRPr lang="de-DE" dirty="0"/>
          </a:p>
          <a:p>
            <a:r>
              <a:rPr lang="de-DE" dirty="0"/>
              <a:t>Privatpraxis in Münchenbuchsee</a:t>
            </a:r>
          </a:p>
          <a:p>
            <a:r>
              <a:rPr lang="de-DE" dirty="0"/>
              <a:t>Allgemein Medizinerin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Task</a:t>
            </a:r>
          </a:p>
          <a:p>
            <a:pPr lvl="1"/>
            <a:r>
              <a:rPr lang="de-DE" dirty="0"/>
              <a:t>Interview führen</a:t>
            </a:r>
          </a:p>
          <a:p>
            <a:pPr lvl="1"/>
            <a:r>
              <a:rPr lang="de-DE" dirty="0"/>
              <a:t>Inputs für Web </a:t>
            </a:r>
            <a:r>
              <a:rPr lang="de-DE" dirty="0" err="1"/>
              <a:t>application</a:t>
            </a:r>
            <a:endParaRPr lang="de-DE" dirty="0"/>
          </a:p>
          <a:p>
            <a:pPr lvl="1"/>
            <a:r>
              <a:rPr lang="de-DE" dirty="0"/>
              <a:t>Zum Thema Sucht</a:t>
            </a:r>
          </a:p>
          <a:p>
            <a:pPr lvl="1"/>
            <a:r>
              <a:rPr lang="de-DE" dirty="0"/>
              <a:t>Zielgruppe Ärzte</a:t>
            </a:r>
          </a:p>
          <a:p>
            <a:endParaRPr lang="de-DE" dirty="0"/>
          </a:p>
        </p:txBody>
      </p:sp>
      <p:pic>
        <p:nvPicPr>
          <p:cNvPr id="1026" name="Picture 2" descr="Liliane Weisense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75" y="630000"/>
            <a:ext cx="2342707" cy="351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Interview</a:t>
            </a:r>
          </a:p>
        </p:txBody>
      </p:sp>
    </p:spTree>
    <p:extLst>
      <p:ext uri="{BB962C8B-B14F-4D97-AF65-F5344CB8AC3E}">
        <p14:creationId xmlns:p14="http://schemas.microsoft.com/office/powerpoint/2010/main" val="1019839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Musterseite mit wissenschaftlicher Zeichnung</a:t>
            </a:r>
          </a:p>
        </p:txBody>
      </p:sp>
      <p:pic>
        <p:nvPicPr>
          <p:cNvPr id="10" name="Inhaltsplatzhalter 9" descr="532px-Phalaenopsis_amabilis_-_Curtis'_73_(Ser._3_no._3)_pl._4297_(1847).jpg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92402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3631063516"/>
              </p:ext>
            </p:extLst>
          </p:nvPr>
        </p:nvGraphicFramePr>
        <p:xfrm>
          <a:off x="468313" y="2160588"/>
          <a:ext cx="8099425" cy="3959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el 2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</p:spPr>
        <p:txBody>
          <a:bodyPr/>
          <a:lstStyle/>
          <a:p>
            <a:r>
              <a:rPr lang="de-DE" dirty="0">
                <a:latin typeface="Lucida Sans"/>
                <a:cs typeface="Lucida Sans"/>
              </a:rPr>
              <a:t>Musterseite mit Balkendiagramm</a:t>
            </a:r>
          </a:p>
        </p:txBody>
      </p:sp>
      <p:sp>
        <p:nvSpPr>
          <p:cNvPr id="8" name="Textplatzhalter 1"/>
          <p:cNvSpPr>
            <a:spLocks noGrp="1"/>
          </p:cNvSpPr>
          <p:nvPr>
            <p:ph type="body" idx="1"/>
          </p:nvPr>
        </p:nvSpPr>
        <p:spPr>
          <a:xfrm>
            <a:off x="468000" y="1440000"/>
            <a:ext cx="8100000" cy="540000"/>
          </a:xfrm>
        </p:spPr>
        <p:txBody>
          <a:bodyPr/>
          <a:lstStyle/>
          <a:p>
            <a:r>
              <a:rPr lang="de-DE" b="0" dirty="0">
                <a:latin typeface="Lucida Sans"/>
              </a:rPr>
              <a:t>Diagrammtitel</a:t>
            </a:r>
          </a:p>
        </p:txBody>
      </p:sp>
    </p:spTree>
    <p:extLst>
      <p:ext uri="{BB962C8B-B14F-4D97-AF65-F5344CB8AC3E}">
        <p14:creationId xmlns:p14="http://schemas.microsoft.com/office/powerpoint/2010/main" val="2505280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2028377395"/>
              </p:ext>
            </p:extLst>
          </p:nvPr>
        </p:nvGraphicFramePr>
        <p:xfrm>
          <a:off x="468313" y="2160588"/>
          <a:ext cx="8099425" cy="3959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el 2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</p:spPr>
        <p:txBody>
          <a:bodyPr/>
          <a:lstStyle/>
          <a:p>
            <a:r>
              <a:rPr lang="de-DE" dirty="0">
                <a:latin typeface="Lucida Sans"/>
                <a:cs typeface="Lucida Sans"/>
              </a:rPr>
              <a:t>Musterseite mit Säulendiagramm</a:t>
            </a:r>
          </a:p>
        </p:txBody>
      </p:sp>
      <p:sp>
        <p:nvSpPr>
          <p:cNvPr id="11" name="Textplatzhalter 1"/>
          <p:cNvSpPr>
            <a:spLocks noGrp="1"/>
          </p:cNvSpPr>
          <p:nvPr>
            <p:ph type="body" idx="1"/>
          </p:nvPr>
        </p:nvSpPr>
        <p:spPr>
          <a:xfrm>
            <a:off x="468000" y="1440000"/>
            <a:ext cx="8100000" cy="540000"/>
          </a:xfrm>
        </p:spPr>
        <p:txBody>
          <a:bodyPr/>
          <a:lstStyle/>
          <a:p>
            <a:r>
              <a:rPr lang="de-DE" b="0" dirty="0">
                <a:latin typeface="Lucida Sans"/>
              </a:rPr>
              <a:t>Diagrammtitel</a:t>
            </a:r>
          </a:p>
        </p:txBody>
      </p:sp>
    </p:spTree>
    <p:extLst>
      <p:ext uri="{BB962C8B-B14F-4D97-AF65-F5344CB8AC3E}">
        <p14:creationId xmlns:p14="http://schemas.microsoft.com/office/powerpoint/2010/main" val="546154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Lucida Sans"/>
                <a:cs typeface="Lucida Sans"/>
              </a:rPr>
              <a:t>Musterseite mit Kuchendiagramm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>
                <a:latin typeface="Lucida Sans"/>
              </a:rPr>
              <a:t>Diagrammtitel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912405645"/>
              </p:ext>
            </p:extLst>
          </p:nvPr>
        </p:nvGraphicFramePr>
        <p:xfrm>
          <a:off x="468313" y="2160588"/>
          <a:ext cx="8099425" cy="3959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919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2030437"/>
              </p:ext>
            </p:extLst>
          </p:nvPr>
        </p:nvGraphicFramePr>
        <p:xfrm>
          <a:off x="468000" y="1440000"/>
          <a:ext cx="7920000" cy="3600000"/>
        </p:xfrm>
        <a:graphic>
          <a:graphicData uri="http://schemas.openxmlformats.org/drawingml/2006/table">
            <a:tbl>
              <a:tblPr/>
              <a:tblGrid>
                <a:gridCol w="2133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3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543"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Lucida Sans"/>
                          <a:cs typeface="Lucida Sans"/>
                        </a:rPr>
                        <a:t>Titel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6455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Lucida Sans"/>
                          <a:cs typeface="Lucida Sans"/>
                        </a:rPr>
                        <a:t>Titel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6455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Lucida Sans"/>
                          <a:cs typeface="Lucida Sans"/>
                        </a:rPr>
                        <a:t>Titel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64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733"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dolor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sit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</a:p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amet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dolor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sit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amet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,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consectetuer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 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adipiscing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elit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.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Aenean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commodo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658"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dolor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sit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</a:p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amet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dolor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sit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amet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,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consectetuer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adipiscing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elit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.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Aenean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commodo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733"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dolor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sit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</a:p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amet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dolor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sit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amet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,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consectetuer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adipiscing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elit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.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Aenean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commodo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4333"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dolor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sit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</a:p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amet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dolor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sit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amet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,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consectetuer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adipiscing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elit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.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Aenean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commodo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Musterseite mit Tabelle</a:t>
            </a:r>
          </a:p>
        </p:txBody>
      </p:sp>
    </p:spTree>
    <p:extLst>
      <p:ext uri="{BB962C8B-B14F-4D97-AF65-F5344CB8AC3E}">
        <p14:creationId xmlns:p14="http://schemas.microsoft.com/office/powerpoint/2010/main" val="4284345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84853742"/>
              </p:ext>
            </p:extLst>
          </p:nvPr>
        </p:nvGraphicFramePr>
        <p:xfrm>
          <a:off x="468313" y="1439863"/>
          <a:ext cx="8099425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Musterseite Kurvendiagramm</a:t>
            </a:r>
          </a:p>
        </p:txBody>
      </p:sp>
    </p:spTree>
    <p:extLst>
      <p:ext uri="{BB962C8B-B14F-4D97-AF65-F5344CB8AC3E}">
        <p14:creationId xmlns:p14="http://schemas.microsoft.com/office/powerpoint/2010/main" val="2651230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Lucida Sans"/>
                <a:cs typeface="Lucida Sans"/>
              </a:rPr>
              <a:t>Musterseite mit Kurvendiagramm und Untertitel</a:t>
            </a:r>
          </a:p>
        </p:txBody>
      </p:sp>
      <p:sp>
        <p:nvSpPr>
          <p:cNvPr id="10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>
                <a:latin typeface="Lucida Sans"/>
              </a:rPr>
              <a:t>Diagrammtitel</a:t>
            </a:r>
          </a:p>
        </p:txBody>
      </p:sp>
      <p:graphicFrame>
        <p:nvGraphicFramePr>
          <p:cNvPr id="3" name="Inhaltsplatzhalter 2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2523647715"/>
              </p:ext>
            </p:extLst>
          </p:nvPr>
        </p:nvGraphicFramePr>
        <p:xfrm>
          <a:off x="468313" y="2160588"/>
          <a:ext cx="8099425" cy="3959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01507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nhaltsplatzhalter 3"/>
          <p:cNvSpPr>
            <a:spLocks noGrp="1"/>
          </p:cNvSpPr>
          <p:nvPr>
            <p:ph sz="half" idx="1"/>
          </p:nvPr>
        </p:nvSpPr>
        <p:spPr>
          <a:xfrm>
            <a:off x="468000" y="3743387"/>
            <a:ext cx="8100000" cy="2371663"/>
          </a:xfrm>
        </p:spPr>
        <p:txBody>
          <a:bodyPr lIns="0" rIns="0"/>
          <a:lstStyle/>
          <a:p>
            <a:pPr>
              <a:buClr>
                <a:srgbClr val="FAA500"/>
              </a:buClr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  <a:p>
            <a:pPr>
              <a:buClr>
                <a:srgbClr val="FAA500"/>
              </a:buClr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endParaRPr lang="de-DE" dirty="0"/>
          </a:p>
          <a:p>
            <a:pPr>
              <a:buClr>
                <a:srgbClr val="FAA500"/>
              </a:buClr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lIns="0" rIns="0"/>
          <a:lstStyle/>
          <a:p>
            <a:r>
              <a:rPr lang="de-DE" dirty="0">
                <a:solidFill>
                  <a:srgbClr val="697D91"/>
                </a:solidFill>
              </a:rPr>
              <a:t>Musterseite mit komplexerer Ablaufgrafik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325018871"/>
              </p:ext>
            </p:extLst>
          </p:nvPr>
        </p:nvGraphicFramePr>
        <p:xfrm>
          <a:off x="467906" y="460272"/>
          <a:ext cx="7929563" cy="3102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Rechteck 19"/>
          <p:cNvSpPr/>
          <p:nvPr/>
        </p:nvSpPr>
        <p:spPr>
          <a:xfrm>
            <a:off x="468000" y="2637277"/>
            <a:ext cx="7785100" cy="837659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latin typeface="Lucida Sans"/>
                <a:cs typeface="Lucida Sans"/>
              </a:rPr>
              <a:t>Begriff 1</a:t>
            </a:r>
          </a:p>
        </p:txBody>
      </p:sp>
      <p:sp>
        <p:nvSpPr>
          <p:cNvPr id="21" name="Rechteck 20"/>
          <p:cNvSpPr/>
          <p:nvPr/>
        </p:nvSpPr>
        <p:spPr>
          <a:xfrm>
            <a:off x="4507149" y="2637277"/>
            <a:ext cx="3890726" cy="837659"/>
          </a:xfrm>
          <a:prstGeom prst="rect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600" dirty="0">
                <a:latin typeface="Lucida Sans"/>
                <a:cs typeface="Lucida Sans"/>
              </a:rPr>
              <a:t>Begriff 2</a:t>
            </a:r>
          </a:p>
        </p:txBody>
      </p:sp>
      <p:sp>
        <p:nvSpPr>
          <p:cNvPr id="22" name="Rechteck 21"/>
          <p:cNvSpPr/>
          <p:nvPr/>
        </p:nvSpPr>
        <p:spPr>
          <a:xfrm>
            <a:off x="3383064" y="2858851"/>
            <a:ext cx="2248170" cy="616085"/>
          </a:xfrm>
          <a:prstGeom prst="rect">
            <a:avLst/>
          </a:prstGeom>
          <a:solidFill>
            <a:schemeClr val="accent5"/>
          </a:solidFill>
          <a:ln w="158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Lucida Sans"/>
                <a:cs typeface="Lucida Sans"/>
              </a:rPr>
              <a:t>Längerer Text über zwei Zeilen </a:t>
            </a:r>
          </a:p>
        </p:txBody>
      </p:sp>
    </p:spTree>
    <p:extLst>
      <p:ext uri="{BB962C8B-B14F-4D97-AF65-F5344CB8AC3E}">
        <p14:creationId xmlns:p14="http://schemas.microsoft.com/office/powerpoint/2010/main" val="486041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5310000" cy="4680000"/>
          </a:xfrm>
        </p:spPr>
        <p:txBody>
          <a:bodyPr/>
          <a:lstStyle/>
          <a:p>
            <a:r>
              <a:rPr lang="de-DE" sz="1400" dirty="0"/>
              <a:t>Ausnahmsweise darf der Text nur 14 Punkt </a:t>
            </a:r>
            <a:r>
              <a:rPr lang="de-DE" sz="1400" dirty="0" err="1"/>
              <a:t>gross</a:t>
            </a:r>
            <a:r>
              <a:rPr lang="de-DE" sz="1400" dirty="0"/>
              <a:t> sein</a:t>
            </a:r>
          </a:p>
          <a:p>
            <a:r>
              <a:rPr lang="de-DE" sz="1400" dirty="0"/>
              <a:t>Dies macht aber nur Sinn, wenn der Inhalt nicht über zwei Seiten verteilt werden kann</a:t>
            </a:r>
          </a:p>
          <a:p>
            <a:r>
              <a:rPr lang="de-DE" sz="1400" dirty="0"/>
              <a:t>Bitte bedenke Sie, dass die Lesbarkeit gewährleistet sein muss</a:t>
            </a:r>
          </a:p>
          <a:p>
            <a:r>
              <a:rPr lang="de-DE" sz="1400" dirty="0"/>
              <a:t>Hier steht ein Aufzählungspunkt, der etwas länger ist und über zwei Zeilen läuft</a:t>
            </a:r>
          </a:p>
          <a:p>
            <a:r>
              <a:rPr lang="de-DE" sz="1400" dirty="0"/>
              <a:t>Hier steht ein Aufzählungspunkt, der etwas länger ist und über zwei Zeilen läuft</a:t>
            </a:r>
          </a:p>
          <a:p>
            <a:r>
              <a:rPr lang="de-DE" sz="1400" dirty="0"/>
              <a:t>Hier steht ein Aufzählungspunkt, der etwas länger ist und über zwei Zeilen läuft</a:t>
            </a:r>
          </a:p>
          <a:p>
            <a:r>
              <a:rPr lang="de-DE" sz="1400" dirty="0"/>
              <a:t>Hier steht ein Aufzählungspunkt, der etwas länger ist und über zwei Zeilen läuft</a:t>
            </a:r>
          </a:p>
          <a:p>
            <a:r>
              <a:rPr lang="de-DE" sz="1400" dirty="0"/>
              <a:t>Hier steht ein Aufzählungspunkt, der etwas länger ist und über zwei Zeilen läuft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Musterseite mit sehr kompaktem Inhalt</a:t>
            </a:r>
          </a:p>
        </p:txBody>
      </p:sp>
      <p:pic>
        <p:nvPicPr>
          <p:cNvPr id="5" name="Inhaltsplatzhalter 12" descr="_D2U1229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000" y="1440002"/>
            <a:ext cx="2520000" cy="1438666"/>
          </a:xfrm>
          <a:prstGeom prst="rect">
            <a:avLst/>
          </a:prstGeom>
        </p:spPr>
      </p:pic>
      <p:pic>
        <p:nvPicPr>
          <p:cNvPr id="8" name="Inhaltsplatzhalter 12" descr="_D2U1229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000" y="3002487"/>
            <a:ext cx="2520000" cy="1438666"/>
          </a:xfrm>
          <a:prstGeom prst="rect">
            <a:avLst/>
          </a:prstGeom>
        </p:spPr>
      </p:pic>
      <p:pic>
        <p:nvPicPr>
          <p:cNvPr id="9" name="Inhaltsplatzhalter 12" descr="_D2U1229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000" y="4580365"/>
            <a:ext cx="2520000" cy="143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9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" y="6258473"/>
            <a:ext cx="7221461" cy="376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85762"/>
            <a:ext cx="8781927" cy="6110165"/>
          </a:xfrm>
          <a:prstGeom prst="rect">
            <a:avLst/>
          </a:prstGeom>
          <a:solidFill>
            <a:srgbClr val="4A5B60"/>
          </a:solidFill>
        </p:spPr>
      </p:pic>
      <p:sp>
        <p:nvSpPr>
          <p:cNvPr id="12" name="Abgerundetes Rechteck 11"/>
          <p:cNvSpPr/>
          <p:nvPr/>
        </p:nvSpPr>
        <p:spPr>
          <a:xfrm>
            <a:off x="0" y="388408"/>
            <a:ext cx="8784000" cy="72000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E78E23"/>
                </a:solidFill>
              </a:rPr>
              <a:t> 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0" y="6423927"/>
            <a:ext cx="8784000" cy="72000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E78E2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774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118723"/>
            <a:ext cx="8100000" cy="4680000"/>
          </a:xfrm>
        </p:spPr>
        <p:txBody>
          <a:bodyPr/>
          <a:lstStyle/>
          <a:p>
            <a:r>
              <a:rPr lang="de-CH" dirty="0"/>
              <a:t>IT Gebrauch (heutiger Stand)</a:t>
            </a:r>
          </a:p>
          <a:p>
            <a:pPr lvl="1"/>
            <a:r>
              <a:rPr lang="de-CH" dirty="0" err="1"/>
              <a:t>Vitomed</a:t>
            </a:r>
            <a:endParaRPr lang="de-CH" dirty="0"/>
          </a:p>
          <a:p>
            <a:pPr lvl="1"/>
            <a:r>
              <a:rPr lang="de-CH" dirty="0"/>
              <a:t>Während Behandlung: Papier geht schneller</a:t>
            </a:r>
          </a:p>
          <a:p>
            <a:pPr lvl="1"/>
            <a:r>
              <a:rPr lang="de-CH" dirty="0"/>
              <a:t>Generell: effizienter elektronisch </a:t>
            </a:r>
          </a:p>
          <a:p>
            <a:pPr lvl="2"/>
            <a:r>
              <a:rPr lang="de-CH" dirty="0"/>
              <a:t>Platzsparend</a:t>
            </a:r>
          </a:p>
          <a:p>
            <a:pPr lvl="2"/>
            <a:r>
              <a:rPr lang="de-CH" dirty="0"/>
              <a:t>Wiederverwendbar</a:t>
            </a:r>
          </a:p>
          <a:p>
            <a:pPr lvl="2"/>
            <a:r>
              <a:rPr lang="de-CH" dirty="0"/>
              <a:t>Dokumente müssen nicht mehrmals aufbereitet werden</a:t>
            </a:r>
          </a:p>
          <a:p>
            <a:pPr lvl="2"/>
            <a:r>
              <a:rPr lang="de-CH" dirty="0"/>
              <a:t>Schnellere Suche</a:t>
            </a:r>
          </a:p>
          <a:p>
            <a:endParaRPr lang="de-CH" dirty="0"/>
          </a:p>
          <a:p>
            <a:r>
              <a:rPr lang="de-CH" dirty="0"/>
              <a:t>Kommunikation:</a:t>
            </a:r>
          </a:p>
          <a:p>
            <a:pPr lvl="1"/>
            <a:r>
              <a:rPr lang="de-CH" dirty="0"/>
              <a:t>Erwünscht Plattform für Informationsaustausch</a:t>
            </a:r>
          </a:p>
          <a:p>
            <a:pPr lvl="2"/>
            <a:r>
              <a:rPr lang="de-CH" dirty="0"/>
              <a:t>Ärzte, Apotheker, Psychiater</a:t>
            </a:r>
          </a:p>
          <a:p>
            <a:pPr lvl="1"/>
            <a:r>
              <a:rPr lang="de-CH" dirty="0"/>
              <a:t>Informationsübermittlung</a:t>
            </a:r>
          </a:p>
          <a:p>
            <a:pPr lvl="2"/>
            <a:r>
              <a:rPr lang="de-CH" dirty="0"/>
              <a:t>Betreuer, Eltern, Partner, Sozialarbeiter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172572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Wichtige Funktionen:</a:t>
            </a:r>
          </a:p>
          <a:p>
            <a:pPr lvl="1"/>
            <a:r>
              <a:rPr lang="de-CH" dirty="0"/>
              <a:t>Zugriffsberechtigung für MPA </a:t>
            </a:r>
          </a:p>
          <a:p>
            <a:pPr lvl="1"/>
            <a:r>
              <a:rPr lang="de-CH" dirty="0"/>
              <a:t>Informationen</a:t>
            </a:r>
          </a:p>
          <a:p>
            <a:pPr lvl="2"/>
            <a:r>
              <a:rPr lang="de-CH" dirty="0"/>
              <a:t>Medikamenteneinnahme </a:t>
            </a:r>
            <a:r>
              <a:rPr lang="de-CH" dirty="0">
                <a:sym typeface="Wingdings" panose="05000000000000000000" pitchFamily="2" charset="2"/>
              </a:rPr>
              <a:t> Medikamentenliste</a:t>
            </a:r>
          </a:p>
          <a:p>
            <a:pPr lvl="2"/>
            <a:r>
              <a:rPr lang="de-CH" dirty="0">
                <a:sym typeface="Wingdings" panose="05000000000000000000" pitchFamily="2" charset="2"/>
              </a:rPr>
              <a:t>KG des Patienten  relevante Daten, Stammdaten</a:t>
            </a:r>
          </a:p>
          <a:p>
            <a:pPr lvl="2"/>
            <a:r>
              <a:rPr lang="de-CH" dirty="0">
                <a:sym typeface="Wingdings" panose="05000000000000000000" pitchFamily="2" charset="2"/>
              </a:rPr>
              <a:t>Laborergebnisse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Funktionierende Kommunikationsoberfläche für Psychiater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Benutzeroberfläche: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Tendiert zu Tablet oder Computer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Auf mehreren Geräten anwendbar</a:t>
            </a:r>
          </a:p>
          <a:p>
            <a:pPr lvl="2"/>
            <a:r>
              <a:rPr lang="de-CH" dirty="0">
                <a:sym typeface="Wingdings" panose="05000000000000000000" pitchFamily="2" charset="2"/>
              </a:rPr>
              <a:t>Betriebssysteme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Einfache Bedienung</a:t>
            </a:r>
          </a:p>
          <a:p>
            <a:endParaRPr lang="de-CH" dirty="0">
              <a:sym typeface="Wingdings" panose="05000000000000000000" pitchFamily="2" charset="2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142420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Ablauf einer Behandlung mit Suchtkranken:</a:t>
            </a:r>
          </a:p>
          <a:p>
            <a:pPr lvl="1"/>
            <a:r>
              <a:rPr lang="de-CH" dirty="0"/>
              <a:t>Problemerkennung</a:t>
            </a:r>
          </a:p>
          <a:p>
            <a:pPr lvl="1"/>
            <a:r>
              <a:rPr lang="de-CH" dirty="0"/>
              <a:t>Erkennung durch Patienten</a:t>
            </a:r>
          </a:p>
          <a:p>
            <a:pPr lvl="1"/>
            <a:r>
              <a:rPr lang="de-CH" dirty="0"/>
              <a:t>Externe Hilfe?</a:t>
            </a:r>
          </a:p>
          <a:p>
            <a:pPr lvl="1"/>
            <a:r>
              <a:rPr lang="de-CH" dirty="0"/>
              <a:t>Medikamentös oder therapeutisch?</a:t>
            </a:r>
          </a:p>
          <a:p>
            <a:pPr lvl="1"/>
            <a:r>
              <a:rPr lang="de-CH" dirty="0"/>
              <a:t>Prognosen, Fortschritte, Rückfälle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109320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Standardschriftgrösse</a:t>
            </a:r>
            <a:r>
              <a:rPr lang="de-DE" dirty="0"/>
              <a:t> für Text ist 18 </a:t>
            </a:r>
            <a:r>
              <a:rPr lang="de-DE" dirty="0" err="1"/>
              <a:t>pt</a:t>
            </a:r>
            <a:endParaRPr lang="de-DE" dirty="0"/>
          </a:p>
          <a:p>
            <a:r>
              <a:rPr lang="de-DE" dirty="0"/>
              <a:t>Diese </a:t>
            </a:r>
            <a:r>
              <a:rPr lang="de-DE" dirty="0" err="1"/>
              <a:t>Schriftgrösse</a:t>
            </a:r>
            <a:r>
              <a:rPr lang="de-DE" dirty="0"/>
              <a:t> sollte nicht verkleinert werden, sie gewährleistet eine gute Lesbarkeit</a:t>
            </a:r>
          </a:p>
          <a:p>
            <a:r>
              <a:rPr lang="de-DE" dirty="0"/>
              <a:t>Hier steht ein kürzerer Text</a:t>
            </a:r>
          </a:p>
          <a:p>
            <a:r>
              <a:rPr lang="de-DE" dirty="0"/>
              <a:t>Hier steht ein Aufzählungspunkt, der etwas länger ist und über zwei Zeilen läuft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Storyboard</a:t>
            </a:r>
          </a:p>
        </p:txBody>
      </p:sp>
    </p:spTree>
    <p:extLst>
      <p:ext uri="{BB962C8B-B14F-4D97-AF65-F5344CB8AC3E}">
        <p14:creationId xmlns:p14="http://schemas.microsoft.com/office/powerpoint/2010/main" val="331098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Standardschriftgrösse</a:t>
            </a:r>
            <a:r>
              <a:rPr lang="de-DE" dirty="0"/>
              <a:t> für Text ist 18 </a:t>
            </a:r>
            <a:r>
              <a:rPr lang="de-DE" dirty="0" err="1"/>
              <a:t>pt</a:t>
            </a:r>
            <a:endParaRPr lang="de-DE" dirty="0"/>
          </a:p>
          <a:p>
            <a:r>
              <a:rPr lang="de-DE" dirty="0"/>
              <a:t>Diese </a:t>
            </a:r>
            <a:r>
              <a:rPr lang="de-DE" dirty="0" err="1"/>
              <a:t>Schriftgrösse</a:t>
            </a:r>
            <a:r>
              <a:rPr lang="de-DE" dirty="0"/>
              <a:t> sollte nicht verkleinert werden, sie gewährleistet eine gute Lesbarkeit</a:t>
            </a:r>
          </a:p>
          <a:p>
            <a:r>
              <a:rPr lang="de-DE" dirty="0"/>
              <a:t>Hier steht ein kürzerer Text</a:t>
            </a:r>
          </a:p>
          <a:p>
            <a:r>
              <a:rPr lang="de-DE" dirty="0"/>
              <a:t>Hier steht ein Aufzählungspunkt, der etwas länger ist und über zwei Zeilen läuft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Prototyp</a:t>
            </a:r>
          </a:p>
        </p:txBody>
      </p:sp>
    </p:spTree>
    <p:extLst>
      <p:ext uri="{BB962C8B-B14F-4D97-AF65-F5344CB8AC3E}">
        <p14:creationId xmlns:p14="http://schemas.microsoft.com/office/powerpoint/2010/main" val="400766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Ihre Aufmerksamkeit.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298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468000" y="1839808"/>
            <a:ext cx="6528227" cy="533105"/>
          </a:xfrm>
          <a:prstGeom prst="rect">
            <a:avLst/>
          </a:prstGeom>
        </p:spPr>
        <p:txBody>
          <a:bodyPr lIns="0"/>
          <a:lstStyle/>
          <a:p>
            <a:r>
              <a:rPr lang="de-DE" dirty="0"/>
              <a:t>Dies ist eine Kapiteltrennseite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4294967295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/>
          <a:p>
            <a:pPr marL="0" indent="0">
              <a:buNone/>
            </a:pPr>
            <a:r>
              <a:rPr lang="de-DE" sz="1600" dirty="0">
                <a:solidFill>
                  <a:srgbClr val="FFFFFF"/>
                </a:solidFill>
                <a:latin typeface="Lucida Sans"/>
                <a:cs typeface="Lucida Sans"/>
              </a:rPr>
              <a:t>Hier steht ein Untertitel</a:t>
            </a:r>
          </a:p>
        </p:txBody>
      </p:sp>
    </p:spTree>
    <p:extLst>
      <p:ext uri="{BB962C8B-B14F-4D97-AF65-F5344CB8AC3E}">
        <p14:creationId xmlns:p14="http://schemas.microsoft.com/office/powerpoint/2010/main" val="617437960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FH">
    <a:dk1>
      <a:sysClr val="windowText" lastClr="000000"/>
    </a:dk1>
    <a:lt1>
      <a:sysClr val="window" lastClr="FFFFFF"/>
    </a:lt1>
    <a:dk2>
      <a:srgbClr val="455960"/>
    </a:dk2>
    <a:lt2>
      <a:srgbClr val="EEECE1"/>
    </a:lt2>
    <a:accent1>
      <a:srgbClr val="3B5C41"/>
    </a:accent1>
    <a:accent2>
      <a:srgbClr val="80B87B"/>
    </a:accent2>
    <a:accent3>
      <a:srgbClr val="395B8B"/>
    </a:accent3>
    <a:accent4>
      <a:srgbClr val="7CBDC1"/>
    </a:accent4>
    <a:accent5>
      <a:srgbClr val="502E63"/>
    </a:accent5>
    <a:accent6>
      <a:srgbClr val="98759C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Betriebsystem xmlns="238ac175-5152-443e-bf42-417a27926292">Windows/Mac</Betriebsystem>
    <Office_x002d_Version xmlns="238ac175-5152-443e-bf42-417a27926292">Office 2010/2011</Office_x002d_Version>
    <Kategorie xmlns="238ac175-5152-443e-bf42-417a27926292">Powerpoint</Kategori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4279409C3118409D418E682AEFAFB0" ma:contentTypeVersion="3" ma:contentTypeDescription="Ein neues Dokument erstellen." ma:contentTypeScope="" ma:versionID="2b39eecd042fe67817287380b00d4728">
  <xsd:schema xmlns:xsd="http://www.w3.org/2001/XMLSchema" xmlns:p="http://schemas.microsoft.com/office/2006/metadata/properties" xmlns:ns2="238ac175-5152-443e-bf42-417a27926292" targetNamespace="http://schemas.microsoft.com/office/2006/metadata/properties" ma:root="true" ma:fieldsID="3e4ac4b9de63a8d8211a46de917ff848" ns2:_="">
    <xsd:import namespace="238ac175-5152-443e-bf42-417a27926292"/>
    <xsd:element name="properties">
      <xsd:complexType>
        <xsd:sequence>
          <xsd:element name="documentManagement">
            <xsd:complexType>
              <xsd:all>
                <xsd:element ref="ns2:Kategorie" minOccurs="0"/>
                <xsd:element ref="ns2:Betriebsystem" minOccurs="0"/>
                <xsd:element ref="ns2:Office_x002d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38ac175-5152-443e-bf42-417a27926292" elementFormDefault="qualified">
    <xsd:import namespace="http://schemas.microsoft.com/office/2006/documentManagement/types"/>
    <xsd:element name="Kategorie" ma:index="8" nillable="true" ma:displayName="Kategorie" ma:default="Word" ma:format="Dropdown" ma:internalName="Kategorie">
      <xsd:simpleType>
        <xsd:restriction base="dms:Choice">
          <xsd:enumeration value="Word"/>
          <xsd:enumeration value="Powerpoint"/>
          <xsd:enumeration value="Anleitungen"/>
        </xsd:restriction>
      </xsd:simpleType>
    </xsd:element>
    <xsd:element name="Betriebsystem" ma:index="9" nillable="true" ma:displayName="Betriebsystem" ma:default="Windows" ma:format="Dropdown" ma:internalName="Betriebsystem">
      <xsd:simpleType>
        <xsd:restriction base="dms:Choice">
          <xsd:enumeration value="Windows"/>
          <xsd:enumeration value="Mac"/>
          <xsd:enumeration value="Windows/Mac"/>
        </xsd:restriction>
      </xsd:simpleType>
    </xsd:element>
    <xsd:element name="Office_x002d_Version" ma:index="10" nillable="true" ma:displayName="Office-Version" ma:default="Office 2010" ma:format="Dropdown" ma:internalName="Office_x002d_Version">
      <xsd:simpleType>
        <xsd:restriction base="dms:Choice">
          <xsd:enumeration value="Office 2010"/>
          <xsd:enumeration value="Office 2011"/>
          <xsd:enumeration value="Office 2010/2011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1B07C9B-62EC-4346-AB37-FD9874CBA0EB}">
  <ds:schemaRefs>
    <ds:schemaRef ds:uri="http://schemas.microsoft.com/office/2006/metadata/properties"/>
    <ds:schemaRef ds:uri="238ac175-5152-443e-bf42-417a27926292"/>
  </ds:schemaRefs>
</ds:datastoreItem>
</file>

<file path=customXml/itemProps2.xml><?xml version="1.0" encoding="utf-8"?>
<ds:datastoreItem xmlns:ds="http://schemas.openxmlformats.org/officeDocument/2006/customXml" ds:itemID="{FCD14AB6-6E58-442F-B70D-2B317664A1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8FD62B-E50E-4101-B7F8-577C2BC63D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8ac175-5152-443e-bf42-417a2792629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785</Words>
  <Application>Microsoft Office PowerPoint</Application>
  <PresentationFormat>Bildschirmpräsentation (4:3)</PresentationFormat>
  <Paragraphs>161</Paragraphs>
  <Slides>29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8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Wingdings</vt:lpstr>
      <vt:lpstr>BFH_PPT_Vorlage</vt:lpstr>
      <vt:lpstr>Design Thinking</vt:lpstr>
      <vt:lpstr>Interview</vt:lpstr>
      <vt:lpstr>Ergebnisse</vt:lpstr>
      <vt:lpstr>Ergebnisse</vt:lpstr>
      <vt:lpstr>Ergebnisse</vt:lpstr>
      <vt:lpstr>Storyboard</vt:lpstr>
      <vt:lpstr>Prototyp</vt:lpstr>
      <vt:lpstr>Danke für Ihre Aufmerksamkeit. </vt:lpstr>
      <vt:lpstr>Dies ist eine Kapiteltrennseite</vt:lpstr>
      <vt:lpstr>Hier steht ein Titel</vt:lpstr>
      <vt:lpstr>Diese Titelseite ist sehr voll, aber sie ist trotzdem gut strukturiert.</vt:lpstr>
      <vt:lpstr>Dies ist eine Kapiteltrennseite</vt:lpstr>
      <vt:lpstr>Musterseite mit Texthierarchien</vt:lpstr>
      <vt:lpstr>Musterseite mit Untertitel </vt:lpstr>
      <vt:lpstr>Musterseite mit grossem Bild</vt:lpstr>
      <vt:lpstr>Musterseite mit grossem Bild und Untertitel</vt:lpstr>
      <vt:lpstr>Musterseite mit zwei Bildern</vt:lpstr>
      <vt:lpstr>Musterseite mit drei Bildern</vt:lpstr>
      <vt:lpstr>Musterseite mit kleinen Bildern</vt:lpstr>
      <vt:lpstr>Musterseite mit wissenschaftlicher Zeichnung</vt:lpstr>
      <vt:lpstr>Musterseite mit Balkendiagramm</vt:lpstr>
      <vt:lpstr>Musterseite mit Säulendiagramm</vt:lpstr>
      <vt:lpstr>Musterseite mit Kuchendiagramm</vt:lpstr>
      <vt:lpstr>Musterseite mit Tabelle</vt:lpstr>
      <vt:lpstr>Musterseite Kurvendiagramm</vt:lpstr>
      <vt:lpstr>Musterseite mit Kurvendiagramm und Untertitel</vt:lpstr>
      <vt:lpstr>Musterseite mit komplexerer Ablaufgrafik</vt:lpstr>
      <vt:lpstr>Musterseite mit sehr kompaktem Inhalt</vt:lpstr>
      <vt:lpstr>PowerPoint-Präsentation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BFH_Musterpräsentation</dc:title>
  <dc:creator>Gloor Manuela</dc:creator>
  <cp:lastModifiedBy>Remy Lam</cp:lastModifiedBy>
  <cp:revision>12</cp:revision>
  <cp:lastPrinted>2013-04-25T14:17:09Z</cp:lastPrinted>
  <dcterms:created xsi:type="dcterms:W3CDTF">2013-04-25T14:36:44Z</dcterms:created>
  <dcterms:modified xsi:type="dcterms:W3CDTF">2016-10-24T18:35:26Z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0x0101003A4279409C3118409D418E682AEFAFB0</vt:lpwstr>
  </property>
</Properties>
</file>