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3" r:id="rId6"/>
    <p:sldId id="284" r:id="rId7"/>
    <p:sldId id="289" r:id="rId8"/>
    <p:sldId id="290" r:id="rId9"/>
    <p:sldId id="291" r:id="rId10"/>
    <p:sldId id="292" r:id="rId11"/>
    <p:sldId id="282" r:id="rId12"/>
    <p:sldId id="286" r:id="rId13"/>
    <p:sldId id="293" r:id="rId14"/>
    <p:sldId id="294" r:id="rId15"/>
    <p:sldId id="295" r:id="rId16"/>
    <p:sldId id="296" r:id="rId17"/>
    <p:sldId id="297" r:id="rId18"/>
    <p:sldId id="298" r:id="rId19"/>
    <p:sldId id="288" r:id="rId20"/>
    <p:sldId id="280" r:id="rId2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0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481" y="1146429"/>
            <a:ext cx="7875037" cy="5122673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340359" y="4292082"/>
            <a:ext cx="671804" cy="2332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5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560" y="1126764"/>
            <a:ext cx="7378879" cy="484376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438122" y="3107094"/>
            <a:ext cx="541176" cy="22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4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7371" y="1053745"/>
            <a:ext cx="7841258" cy="506606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98367" y="2248678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598366" y="3400167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5598365" y="4551656"/>
            <a:ext cx="718457" cy="186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542" y="1253754"/>
            <a:ext cx="7516916" cy="4866059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8574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31" y="1176647"/>
            <a:ext cx="7784138" cy="5017811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774025" y="5495731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628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085" y="1166327"/>
            <a:ext cx="7357830" cy="48881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endParaRPr lang="en-GB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662058" y="5364926"/>
            <a:ext cx="69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zurück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5232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</a:t>
            </a:r>
            <a:br>
              <a:rPr lang="de-CH" dirty="0"/>
            </a:b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  <a:p>
            <a:r>
              <a:rPr lang="de-CH" dirty="0"/>
              <a:t>Research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Design</a:t>
            </a:r>
          </a:p>
          <a:p>
            <a:r>
              <a:rPr lang="de-CH" dirty="0" err="1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Inhaltverzeichnis</a:t>
            </a:r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Scoping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83202"/>
            <a:ext cx="7973882" cy="5211272"/>
          </a:xfrm>
        </p:spPr>
        <p:txBody>
          <a:bodyPr/>
          <a:lstStyle/>
          <a:p>
            <a:endParaRPr lang="de-DE" dirty="0"/>
          </a:p>
          <a:p>
            <a:r>
              <a:rPr lang="de-CH" dirty="0"/>
              <a:t>Prakt. Med. Liliane </a:t>
            </a:r>
            <a:r>
              <a:rPr lang="de-CH" dirty="0" err="1"/>
              <a:t>Weisenseel</a:t>
            </a:r>
            <a:endParaRPr lang="de-DE" dirty="0"/>
          </a:p>
          <a:p>
            <a:r>
              <a:rPr lang="de-DE" dirty="0"/>
              <a:t>Privatpraxis in Münchenbuchsee</a:t>
            </a:r>
          </a:p>
          <a:p>
            <a:r>
              <a:rPr lang="de-DE" dirty="0"/>
              <a:t>Allgemein Medizinerin</a:t>
            </a:r>
          </a:p>
          <a:p>
            <a:r>
              <a:rPr lang="de-DE" dirty="0" err="1"/>
              <a:t>Vitomed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Task</a:t>
            </a:r>
          </a:p>
          <a:p>
            <a:pPr lvl="1"/>
            <a:r>
              <a:rPr lang="de-DE" dirty="0"/>
              <a:t>Interview führen</a:t>
            </a:r>
          </a:p>
          <a:p>
            <a:pPr lvl="1"/>
            <a:r>
              <a:rPr lang="de-DE" dirty="0"/>
              <a:t>Inputs für Web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Zum Thema Sucht</a:t>
            </a:r>
          </a:p>
          <a:p>
            <a:pPr lvl="1"/>
            <a:r>
              <a:rPr lang="de-DE" dirty="0"/>
              <a:t>Zielgruppe Ärzte</a:t>
            </a:r>
          </a:p>
          <a:p>
            <a:endParaRPr lang="de-DE" dirty="0"/>
          </a:p>
        </p:txBody>
      </p:sp>
      <p:pic>
        <p:nvPicPr>
          <p:cNvPr id="1026" name="Picture 2" descr="Liliane Weisens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630000"/>
            <a:ext cx="2342707" cy="35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12476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18723"/>
            <a:ext cx="8100000" cy="4680000"/>
          </a:xfrm>
        </p:spPr>
        <p:txBody>
          <a:bodyPr/>
          <a:lstStyle/>
          <a:p>
            <a:r>
              <a:rPr lang="de-CH" dirty="0"/>
              <a:t>IT Gebrauch (heutiger Stand)</a:t>
            </a:r>
          </a:p>
          <a:p>
            <a:pPr lvl="1"/>
            <a:r>
              <a:rPr lang="de-CH" dirty="0" err="1"/>
              <a:t>Vitomed</a:t>
            </a:r>
            <a:endParaRPr lang="de-CH" dirty="0"/>
          </a:p>
          <a:p>
            <a:pPr lvl="1"/>
            <a:r>
              <a:rPr lang="de-CH" dirty="0"/>
              <a:t>Während Behandlung: Papier geht schneller</a:t>
            </a:r>
          </a:p>
          <a:p>
            <a:pPr lvl="1"/>
            <a:r>
              <a:rPr lang="de-CH" dirty="0"/>
              <a:t>Generell: effizienter elektronisch </a:t>
            </a:r>
          </a:p>
          <a:p>
            <a:pPr lvl="2"/>
            <a:r>
              <a:rPr lang="de-CH" dirty="0"/>
              <a:t>Platzsparend</a:t>
            </a:r>
          </a:p>
          <a:p>
            <a:pPr lvl="2"/>
            <a:r>
              <a:rPr lang="de-CH" dirty="0"/>
              <a:t>Wiederverwendbar</a:t>
            </a:r>
          </a:p>
          <a:p>
            <a:pPr lvl="2"/>
            <a:r>
              <a:rPr lang="de-CH" dirty="0"/>
              <a:t>Dokumente müssen nicht mehrmals aufbereitet werden</a:t>
            </a:r>
          </a:p>
          <a:p>
            <a:pPr lvl="2"/>
            <a:r>
              <a:rPr lang="de-CH" dirty="0"/>
              <a:t>Schnellere Suche</a:t>
            </a:r>
          </a:p>
          <a:p>
            <a:endParaRPr lang="de-CH" dirty="0"/>
          </a:p>
          <a:p>
            <a:r>
              <a:rPr lang="de-CH" dirty="0"/>
              <a:t>Kommunikation:</a:t>
            </a:r>
          </a:p>
          <a:p>
            <a:pPr lvl="1"/>
            <a:r>
              <a:rPr lang="de-CH" dirty="0"/>
              <a:t>Erwünscht Plattform für Informationsaustausch</a:t>
            </a:r>
          </a:p>
          <a:p>
            <a:pPr lvl="2"/>
            <a:r>
              <a:rPr lang="de-CH" dirty="0"/>
              <a:t>Ärzte, Apotheker, Psychiater</a:t>
            </a:r>
          </a:p>
          <a:p>
            <a:pPr lvl="1"/>
            <a:r>
              <a:rPr lang="de-CH" dirty="0"/>
              <a:t>Informationsübermittlung</a:t>
            </a:r>
          </a:p>
          <a:p>
            <a:pPr lvl="2"/>
            <a:r>
              <a:rPr lang="de-CH" dirty="0"/>
              <a:t>Betreuer, Eltern, Partner, Sozialarbeiter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445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Wichtige Funktionen:</a:t>
            </a:r>
          </a:p>
          <a:p>
            <a:pPr lvl="1"/>
            <a:r>
              <a:rPr lang="de-CH" dirty="0"/>
              <a:t>Zugriffsberechtigung für MPA </a:t>
            </a:r>
          </a:p>
          <a:p>
            <a:pPr lvl="1"/>
            <a:r>
              <a:rPr lang="de-CH" dirty="0"/>
              <a:t>Informationen</a:t>
            </a:r>
          </a:p>
          <a:p>
            <a:pPr lvl="2"/>
            <a:r>
              <a:rPr lang="de-CH" dirty="0"/>
              <a:t>Medikamenteneinnahme </a:t>
            </a:r>
            <a:r>
              <a:rPr lang="de-CH" dirty="0">
                <a:sym typeface="Wingdings" panose="05000000000000000000" pitchFamily="2" charset="2"/>
              </a:rPr>
              <a:t> Medikamentenliste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KG des Patienten  relevante Daten, Stammdaten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Laborergebnisse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Funktionierende Kommunikationsoberfläche für Psychiater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Benutzeroberfläche: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Tendiert zu Tablet oder Computer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Auf mehreren Geräten anwendbar</a:t>
            </a:r>
          </a:p>
          <a:p>
            <a:pPr lvl="2"/>
            <a:r>
              <a:rPr lang="de-CH" dirty="0">
                <a:sym typeface="Wingdings" panose="05000000000000000000" pitchFamily="2" charset="2"/>
              </a:rPr>
              <a:t>Betriebssysteme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Einfache Bedienung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45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Ablauf einer Behandlung mit Suchtkranken:</a:t>
            </a:r>
          </a:p>
          <a:p>
            <a:pPr lvl="1"/>
            <a:r>
              <a:rPr lang="de-CH" dirty="0"/>
              <a:t>Problemerkennung</a:t>
            </a:r>
          </a:p>
          <a:p>
            <a:pPr lvl="1"/>
            <a:r>
              <a:rPr lang="de-CH" dirty="0"/>
              <a:t>Erkennung durch Patienten</a:t>
            </a:r>
          </a:p>
          <a:p>
            <a:pPr lvl="1"/>
            <a:r>
              <a:rPr lang="de-CH" dirty="0"/>
              <a:t>Externe Hilfe?</a:t>
            </a:r>
          </a:p>
          <a:p>
            <a:pPr lvl="1"/>
            <a:r>
              <a:rPr lang="de-CH" dirty="0"/>
              <a:t>Medikamentös oder therapeutisch?</a:t>
            </a:r>
          </a:p>
          <a:p>
            <a:pPr lvl="1"/>
            <a:r>
              <a:rPr lang="de-CH" dirty="0"/>
              <a:t>Prognosen, Fortschritte, Rückfälle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671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171</Words>
  <Application>Microsoft Office PowerPoint</Application>
  <PresentationFormat>Bildschirmpräsentation (4:3)</PresentationFormat>
  <Paragraphs>75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Design Thinking</vt:lpstr>
      <vt:lpstr>Inhaltverzeichnis</vt:lpstr>
      <vt:lpstr>Scoping</vt:lpstr>
      <vt:lpstr>Interview</vt:lpstr>
      <vt:lpstr>Ergebnisse</vt:lpstr>
      <vt:lpstr>Ergebnisse</vt:lpstr>
      <vt:lpstr>Ergebnisse</vt:lpstr>
      <vt:lpstr>Synthesize</vt:lpstr>
      <vt:lpstr>Design</vt:lpstr>
      <vt:lpstr>Prototyp</vt:lpstr>
      <vt:lpstr>Prototyp</vt:lpstr>
      <vt:lpstr>Prototyp</vt:lpstr>
      <vt:lpstr>Prototyp</vt:lpstr>
      <vt:lpstr>Prototyp</vt:lpstr>
      <vt:lpstr>Prototyp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Remy Lam</cp:lastModifiedBy>
  <cp:revision>15</cp:revision>
  <cp:lastPrinted>2013-04-25T14:17:09Z</cp:lastPrinted>
  <dcterms:created xsi:type="dcterms:W3CDTF">2013-04-25T14:36:44Z</dcterms:created>
  <dcterms:modified xsi:type="dcterms:W3CDTF">2016-10-27T10:52:53Z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