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3" r:id="rId6"/>
    <p:sldId id="284" r:id="rId7"/>
    <p:sldId id="289" r:id="rId8"/>
    <p:sldId id="290" r:id="rId9"/>
    <p:sldId id="291" r:id="rId10"/>
    <p:sldId id="292" r:id="rId11"/>
    <p:sldId id="282" r:id="rId12"/>
    <p:sldId id="286" r:id="rId13"/>
    <p:sldId id="293" r:id="rId14"/>
    <p:sldId id="294" r:id="rId15"/>
    <p:sldId id="295" r:id="rId16"/>
    <p:sldId id="296" r:id="rId17"/>
    <p:sldId id="297" r:id="rId18"/>
    <p:sldId id="298" r:id="rId19"/>
    <p:sldId id="288" r:id="rId20"/>
    <p:sldId id="280" r:id="rId2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481" y="1146429"/>
            <a:ext cx="7875037" cy="512267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340359" y="4292082"/>
            <a:ext cx="671804" cy="2332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560" y="1126764"/>
            <a:ext cx="7378879" cy="484376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438122" y="3107094"/>
            <a:ext cx="541176" cy="22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4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371" y="1053745"/>
            <a:ext cx="7841258" cy="506606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98367" y="2248678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598366" y="3400167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98365" y="4551656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253754"/>
            <a:ext cx="7516916" cy="486605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8574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31" y="1176647"/>
            <a:ext cx="7784138" cy="5017811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628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085" y="1166327"/>
            <a:ext cx="7357830" cy="48881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62058" y="5364926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5232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S</a:t>
            </a:r>
            <a:r>
              <a:rPr lang="de-CH" dirty="0" err="1" smtClean="0"/>
              <a:t>coping</a:t>
            </a:r>
            <a:endParaRPr lang="de-CH" dirty="0"/>
          </a:p>
          <a:p>
            <a:r>
              <a:rPr lang="de-CH" dirty="0" smtClean="0"/>
              <a:t>Research</a:t>
            </a:r>
            <a:endParaRPr lang="de-CH" dirty="0"/>
          </a:p>
          <a:p>
            <a:r>
              <a:rPr lang="de-CH" dirty="0" err="1" smtClean="0"/>
              <a:t>Synthesize</a:t>
            </a:r>
            <a:endParaRPr lang="de-CH" dirty="0"/>
          </a:p>
          <a:p>
            <a:r>
              <a:rPr lang="de-CH" dirty="0" smtClean="0"/>
              <a:t>Design</a:t>
            </a:r>
            <a:endParaRPr lang="de-CH" dirty="0"/>
          </a:p>
          <a:p>
            <a:r>
              <a:rPr lang="de-CH" dirty="0" err="1" smtClean="0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Scoping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170</Words>
  <Application>Microsoft Office PowerPoint</Application>
  <PresentationFormat>Bildschirmpräsentation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Scoping</vt:lpstr>
      <vt:lpstr>Interview</vt:lpstr>
      <vt:lpstr>Ergebnisse</vt:lpstr>
      <vt:lpstr>Ergebnisse</vt:lpstr>
      <vt:lpstr>Ergebnisse</vt:lpstr>
      <vt:lpstr>Synthesize</vt:lpstr>
      <vt:lpstr>Design</vt:lpstr>
      <vt:lpstr>Prototyp</vt:lpstr>
      <vt:lpstr>Prototyp</vt:lpstr>
      <vt:lpstr>Prototyp</vt:lpstr>
      <vt:lpstr>Prototyp</vt:lpstr>
      <vt:lpstr>Prototyp</vt:lpstr>
      <vt:lpstr>Prototyp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Patrick Jolo</cp:lastModifiedBy>
  <cp:revision>14</cp:revision>
  <cp:lastPrinted>2013-04-25T14:17:09Z</cp:lastPrinted>
  <dcterms:created xsi:type="dcterms:W3CDTF">2013-04-25T14:36:44Z</dcterms:created>
  <dcterms:modified xsi:type="dcterms:W3CDTF">2016-10-26T18:18:09Z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