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58" r:id="rId6"/>
    <p:sldId id="267" r:id="rId7"/>
    <p:sldId id="260" r:id="rId8"/>
    <p:sldId id="266" r:id="rId9"/>
    <p:sldId id="259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6" y="-12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18.01.2017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18.01.2017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18.01.2017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Finale Präsentation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 Task 14 Gruppe </a:t>
            </a:r>
            <a:r>
              <a:rPr lang="en-US" dirty="0" err="1"/>
              <a:t>Blau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Vorführung der Webapplikation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16664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5777671"/>
              </p:ext>
            </p:extLst>
          </p:nvPr>
        </p:nvGraphicFramePr>
        <p:xfrm>
          <a:off x="457200" y="1331913"/>
          <a:ext cx="11249026" cy="458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4513"/>
                <a:gridCol w="562451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Person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Arbeit</a:t>
                      </a:r>
                      <a:endParaRPr lang="de-CH" dirty="0"/>
                    </a:p>
                  </a:txBody>
                  <a:tcPr/>
                </a:tc>
              </a:tr>
              <a:tr h="348684">
                <a:tc>
                  <a:txBody>
                    <a:bodyPr/>
                    <a:lstStyle/>
                    <a:p>
                      <a:r>
                        <a:rPr lang="de-CH" dirty="0" smtClean="0"/>
                        <a:t>Claudia</a:t>
                      </a:r>
                      <a:r>
                        <a:rPr lang="de-CH" baseline="0" dirty="0" smtClean="0"/>
                        <a:t> Telesca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Vaadin</a:t>
                      </a:r>
                      <a:r>
                        <a:rPr lang="de-CH" dirty="0" smtClean="0"/>
                        <a:t> GUI,</a:t>
                      </a:r>
                      <a:r>
                        <a:rPr lang="de-CH" baseline="0" dirty="0" smtClean="0"/>
                        <a:t>  </a:t>
                      </a:r>
                      <a:r>
                        <a:rPr lang="de-CH" baseline="0" dirty="0" err="1" smtClean="0"/>
                        <a:t>Persistence</a:t>
                      </a:r>
                      <a:r>
                        <a:rPr lang="de-CH" baseline="0" dirty="0" smtClean="0"/>
                        <a:t>, Daten aus Datenbank in GUI anzeigen, MVC 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Patrick Jolo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/>
                        <a:t>Vaadin</a:t>
                      </a:r>
                      <a:r>
                        <a:rPr lang="de-CH" baseline="0" dirty="0" smtClean="0"/>
                        <a:t> GUI (Verbindungen der einzelnen Views), </a:t>
                      </a:r>
                      <a:r>
                        <a:rPr lang="de-CH" baseline="0" dirty="0" smtClean="0"/>
                        <a:t>Daten aus Datenbank in GUI anzeigen, MVC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Niveadha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Kanagarasa</a:t>
                      </a:r>
                      <a:r>
                        <a:rPr lang="de-CH" baseline="0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JPA Connection, </a:t>
                      </a:r>
                      <a:r>
                        <a:rPr lang="de-CH" dirty="0" smtClean="0"/>
                        <a:t>Verbindung von Datenbank zu </a:t>
                      </a:r>
                      <a:r>
                        <a:rPr lang="de-CH" dirty="0" err="1" smtClean="0"/>
                        <a:t>Eclipse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Remy</a:t>
                      </a:r>
                      <a:r>
                        <a:rPr lang="de-CH" baseline="0" dirty="0" smtClean="0"/>
                        <a:t> Lam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Datenbank</a:t>
                      </a:r>
                      <a:r>
                        <a:rPr lang="de-CH" baseline="0" dirty="0" smtClean="0"/>
                        <a:t> aufsetzen, Daten in Datenbank eingefügt, </a:t>
                      </a:r>
                      <a:r>
                        <a:rPr lang="de-CH" dirty="0" smtClean="0"/>
                        <a:t>Verbindung von Datenbank zu </a:t>
                      </a:r>
                      <a:r>
                        <a:rPr lang="de-CH" dirty="0" err="1" smtClean="0"/>
                        <a:t>Eclipse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Pascal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Dittli</a:t>
                      </a:r>
                      <a:r>
                        <a:rPr lang="de-CH" baseline="0" dirty="0" smtClean="0"/>
                        <a:t> </a:t>
                      </a:r>
                      <a:endParaRPr lang="de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Datenbank aufsetzen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aseline="0" dirty="0" smtClean="0"/>
                        <a:t>Fabian Kammermann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/>
                        <a:t>Associations</a:t>
                      </a:r>
                      <a:r>
                        <a:rPr lang="de-CH" dirty="0" smtClean="0"/>
                        <a:t> der einzelnen Klassen</a:t>
                      </a:r>
                      <a:r>
                        <a:rPr lang="de-CH" baseline="0" dirty="0" smtClean="0"/>
                        <a:t> +</a:t>
                      </a:r>
                      <a:r>
                        <a:rPr lang="de-CH" dirty="0" smtClean="0"/>
                        <a:t> Verbesserungen/Korrekturen des Codes vorgenommen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/>
                        <a:t>Burcu</a:t>
                      </a:r>
                      <a:r>
                        <a:rPr lang="de-CH" baseline="0" dirty="0" smtClean="0"/>
                        <a:t> Sevinc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Grundbaustein der Klasse erstellt,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Daten in Datenbank eingefügt,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Code </a:t>
                      </a:r>
                      <a:r>
                        <a:rPr lang="de-CH" dirty="0" err="1" smtClean="0"/>
                        <a:t>review</a:t>
                      </a:r>
                      <a:r>
                        <a:rPr lang="de-CH" dirty="0" smtClean="0"/>
                        <a:t> -&gt; Vorschläge/Korrekturen und Verbesserungen vorgenommen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Wer hat was gemacht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Kommunikation wichtig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err="1" smtClean="0">
                <a:latin typeface="Lucida Sans" pitchFamily="34" charset="0"/>
              </a:rPr>
              <a:t>Designthinking</a:t>
            </a:r>
            <a:r>
              <a:rPr lang="de-CH" dirty="0" smtClean="0">
                <a:latin typeface="Lucida Sans" pitchFamily="34" charset="0"/>
              </a:rPr>
              <a:t>-Phase </a:t>
            </a:r>
          </a:p>
          <a:p>
            <a:pPr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Learning </a:t>
            </a:r>
            <a:r>
              <a:rPr lang="de-CH" dirty="0" err="1">
                <a:latin typeface="Lucida Sans" pitchFamily="34" charset="0"/>
              </a:rPr>
              <a:t>by</a:t>
            </a:r>
            <a:r>
              <a:rPr lang="de-CH" dirty="0">
                <a:latin typeface="Lucida Sans" pitchFamily="34" charset="0"/>
              </a:rPr>
              <a:t> </a:t>
            </a:r>
            <a:r>
              <a:rPr lang="de-CH" dirty="0" err="1">
                <a:latin typeface="Lucida Sans" pitchFamily="34" charset="0"/>
              </a:rPr>
              <a:t>doing</a:t>
            </a:r>
            <a:r>
              <a:rPr lang="de-CH" dirty="0">
                <a:latin typeface="Lucida Sans" pitchFamily="34" charset="0"/>
              </a:rPr>
              <a:t> </a:t>
            </a:r>
            <a:endParaRPr lang="de-CH" dirty="0" smtClean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Zuerst Klassen richtig definieren bevor Datenbank erstellen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Aufgaben von Anfang an ernst nehmen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Meetings effizienter gestallten 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Motivation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Durchhaltevermögen</a:t>
            </a:r>
          </a:p>
          <a:p>
            <a:pPr eaLnBrk="1" hangingPunct="1">
              <a:buFont typeface="Lucida Grande" charset="0"/>
              <a:buChar char="▶"/>
            </a:pPr>
            <a:endParaRPr lang="de-CH" dirty="0" smtClean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 smtClean="0">
              <a:latin typeface="Lucida Sans" pitchFamily="34" charset="0"/>
            </a:endParaRPr>
          </a:p>
          <a:p>
            <a:pPr eaLnBrk="1" hangingPunct="1">
              <a:buFont typeface="Lucida Grande" charset="0"/>
              <a:buChar char="▶"/>
            </a:pPr>
            <a:endParaRPr lang="de-CH" dirty="0" smtClean="0">
              <a:latin typeface="Lucida Sans" pitchFamily="34" charset="0"/>
            </a:endParaRP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  <a:p>
            <a:pPr marL="0" indent="0" eaLnBrk="1" hangingPunct="1">
              <a:buNone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87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238ac175-5152-443e-bf42-417a27926292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143</Words>
  <Application>Microsoft Office PowerPoint</Application>
  <PresentationFormat>Benutzerdefiniert</PresentationFormat>
  <Paragraphs>35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Vorlage_Powerpoint-Praesentation_16-9</vt:lpstr>
      <vt:lpstr>Finale Präsentation</vt:lpstr>
      <vt:lpstr>Vorführung der Webapplikation</vt:lpstr>
      <vt:lpstr>Erweiterungsmöglichkeiten</vt:lpstr>
      <vt:lpstr>Wer hat was gemacht</vt:lpstr>
      <vt:lpstr>Fazit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Patrick Jolo</cp:lastModifiedBy>
  <cp:revision>16</cp:revision>
  <cp:lastPrinted>2013-08-23T11:57:04Z</cp:lastPrinted>
  <dcterms:created xsi:type="dcterms:W3CDTF">2013-08-23T12:02:17Z</dcterms:created>
  <dcterms:modified xsi:type="dcterms:W3CDTF">2017-01-18T10:49:16Z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