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75" d="100"/>
          <a:sy n="75" d="100"/>
        </p:scale>
        <p:origin x="140" y="-1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8B9A-EA07-4FD0-96B2-14E0F303A565}" type="datetimeFigureOut">
              <a:rPr lang="de-CH" smtClean="0"/>
              <a:t>14.11.2016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9F09-6E40-4FE3-B118-D890FF25874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797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8B9A-EA07-4FD0-96B2-14E0F303A565}" type="datetimeFigureOut">
              <a:rPr lang="de-CH" smtClean="0"/>
              <a:t>14.11.2016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9F09-6E40-4FE3-B118-D890FF25874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317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8B9A-EA07-4FD0-96B2-14E0F303A565}" type="datetimeFigureOut">
              <a:rPr lang="de-CH" smtClean="0"/>
              <a:t>14.11.2016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9F09-6E40-4FE3-B118-D890FF25874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49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8B9A-EA07-4FD0-96B2-14E0F303A565}" type="datetimeFigureOut">
              <a:rPr lang="de-CH" smtClean="0"/>
              <a:t>14.11.2016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9F09-6E40-4FE3-B118-D890FF25874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692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8B9A-EA07-4FD0-96B2-14E0F303A565}" type="datetimeFigureOut">
              <a:rPr lang="de-CH" smtClean="0"/>
              <a:t>14.11.2016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9F09-6E40-4FE3-B118-D890FF25874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504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8B9A-EA07-4FD0-96B2-14E0F303A565}" type="datetimeFigureOut">
              <a:rPr lang="de-CH" smtClean="0"/>
              <a:t>14.11.2016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9F09-6E40-4FE3-B118-D890FF25874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907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8B9A-EA07-4FD0-96B2-14E0F303A565}" type="datetimeFigureOut">
              <a:rPr lang="de-CH" smtClean="0"/>
              <a:t>14.11.2016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9F09-6E40-4FE3-B118-D890FF25874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30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8B9A-EA07-4FD0-96B2-14E0F303A565}" type="datetimeFigureOut">
              <a:rPr lang="de-CH" smtClean="0"/>
              <a:t>14.11.2016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9F09-6E40-4FE3-B118-D890FF25874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912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8B9A-EA07-4FD0-96B2-14E0F303A565}" type="datetimeFigureOut">
              <a:rPr lang="de-CH" smtClean="0"/>
              <a:t>14.11.2016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9F09-6E40-4FE3-B118-D890FF25874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939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8B9A-EA07-4FD0-96B2-14E0F303A565}" type="datetimeFigureOut">
              <a:rPr lang="de-CH" smtClean="0"/>
              <a:t>14.11.2016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9F09-6E40-4FE3-B118-D890FF25874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702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8B9A-EA07-4FD0-96B2-14E0F303A565}" type="datetimeFigureOut">
              <a:rPr lang="de-CH" smtClean="0"/>
              <a:t>14.11.2016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9F09-6E40-4FE3-B118-D890FF25874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458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08B9A-EA07-4FD0-96B2-14E0F303A565}" type="datetimeFigureOut">
              <a:rPr lang="de-CH" smtClean="0"/>
              <a:t>14.11.2016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F9F09-6E40-4FE3-B118-D890FF25874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839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45309" y="322951"/>
            <a:ext cx="1089957" cy="26692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463" dirty="0"/>
              <a:t>Person</a:t>
            </a:r>
          </a:p>
        </p:txBody>
      </p:sp>
      <p:sp>
        <p:nvSpPr>
          <p:cNvPr id="6" name="Rechteck 5"/>
          <p:cNvSpPr/>
          <p:nvPr/>
        </p:nvSpPr>
        <p:spPr>
          <a:xfrm>
            <a:off x="6045309" y="589879"/>
            <a:ext cx="1089957" cy="741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463" dirty="0"/>
          </a:p>
        </p:txBody>
      </p:sp>
      <p:sp>
        <p:nvSpPr>
          <p:cNvPr id="13" name="Rechteck 12"/>
          <p:cNvSpPr/>
          <p:nvPr/>
        </p:nvSpPr>
        <p:spPr>
          <a:xfrm>
            <a:off x="3944256" y="1436710"/>
            <a:ext cx="1089957" cy="26692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463" dirty="0"/>
              <a:t>Arzt</a:t>
            </a:r>
          </a:p>
        </p:txBody>
      </p:sp>
      <p:sp>
        <p:nvSpPr>
          <p:cNvPr id="14" name="Rechteck 13"/>
          <p:cNvSpPr/>
          <p:nvPr/>
        </p:nvSpPr>
        <p:spPr>
          <a:xfrm>
            <a:off x="3944255" y="1703637"/>
            <a:ext cx="1089957" cy="591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463" dirty="0"/>
          </a:p>
        </p:txBody>
      </p:sp>
      <p:sp>
        <p:nvSpPr>
          <p:cNvPr id="15" name="Rechteck 14"/>
          <p:cNvSpPr/>
          <p:nvPr/>
        </p:nvSpPr>
        <p:spPr>
          <a:xfrm>
            <a:off x="8136655" y="1420292"/>
            <a:ext cx="1089957" cy="26692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463" dirty="0"/>
              <a:t>Patient</a:t>
            </a:r>
          </a:p>
        </p:txBody>
      </p:sp>
      <p:sp>
        <p:nvSpPr>
          <p:cNvPr id="16" name="Rechteck 15"/>
          <p:cNvSpPr/>
          <p:nvPr/>
        </p:nvSpPr>
        <p:spPr>
          <a:xfrm>
            <a:off x="8136654" y="1687220"/>
            <a:ext cx="1089957" cy="290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463" dirty="0"/>
          </a:p>
        </p:txBody>
      </p:sp>
      <p:sp>
        <p:nvSpPr>
          <p:cNvPr id="17" name="Rechteck 16"/>
          <p:cNvSpPr/>
          <p:nvPr/>
        </p:nvSpPr>
        <p:spPr>
          <a:xfrm>
            <a:off x="8136653" y="5697843"/>
            <a:ext cx="1089957" cy="26692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463" dirty="0"/>
              <a:t>Diagnose</a:t>
            </a:r>
          </a:p>
        </p:txBody>
      </p:sp>
      <p:sp>
        <p:nvSpPr>
          <p:cNvPr id="18" name="Rechteck 17"/>
          <p:cNvSpPr/>
          <p:nvPr/>
        </p:nvSpPr>
        <p:spPr>
          <a:xfrm>
            <a:off x="8136652" y="5964771"/>
            <a:ext cx="1089957" cy="584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463" dirty="0"/>
          </a:p>
        </p:txBody>
      </p:sp>
      <p:sp>
        <p:nvSpPr>
          <p:cNvPr id="19" name="Rechteck 18"/>
          <p:cNvSpPr/>
          <p:nvPr/>
        </p:nvSpPr>
        <p:spPr>
          <a:xfrm>
            <a:off x="8099924" y="8442373"/>
            <a:ext cx="1089957" cy="26692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463" dirty="0"/>
              <a:t>Medikation</a:t>
            </a:r>
          </a:p>
        </p:txBody>
      </p:sp>
      <p:sp>
        <p:nvSpPr>
          <p:cNvPr id="20" name="Rechteck 19"/>
          <p:cNvSpPr/>
          <p:nvPr/>
        </p:nvSpPr>
        <p:spPr>
          <a:xfrm>
            <a:off x="8099923" y="8709301"/>
            <a:ext cx="1089957" cy="508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463" dirty="0"/>
          </a:p>
        </p:txBody>
      </p:sp>
      <p:sp>
        <p:nvSpPr>
          <p:cNvPr id="23" name="Rechteck 22"/>
          <p:cNvSpPr/>
          <p:nvPr/>
        </p:nvSpPr>
        <p:spPr>
          <a:xfrm>
            <a:off x="8136654" y="4299420"/>
            <a:ext cx="1089957" cy="26692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463" dirty="0"/>
              <a:t>Befunde</a:t>
            </a:r>
          </a:p>
        </p:txBody>
      </p:sp>
      <p:sp>
        <p:nvSpPr>
          <p:cNvPr id="24" name="Rechteck 23"/>
          <p:cNvSpPr/>
          <p:nvPr/>
        </p:nvSpPr>
        <p:spPr>
          <a:xfrm>
            <a:off x="8136654" y="4566348"/>
            <a:ext cx="1089957" cy="584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463" dirty="0"/>
          </a:p>
        </p:txBody>
      </p:sp>
      <p:sp>
        <p:nvSpPr>
          <p:cNvPr id="25" name="Rechteck 24"/>
          <p:cNvSpPr/>
          <p:nvPr/>
        </p:nvSpPr>
        <p:spPr>
          <a:xfrm>
            <a:off x="8136656" y="2829879"/>
            <a:ext cx="1089957" cy="26692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463" dirty="0"/>
              <a:t>Fall</a:t>
            </a:r>
          </a:p>
        </p:txBody>
      </p:sp>
      <p:sp>
        <p:nvSpPr>
          <p:cNvPr id="26" name="Rechteck 25"/>
          <p:cNvSpPr/>
          <p:nvPr/>
        </p:nvSpPr>
        <p:spPr>
          <a:xfrm>
            <a:off x="8136655" y="3096806"/>
            <a:ext cx="1089957" cy="59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463" dirty="0"/>
          </a:p>
        </p:txBody>
      </p:sp>
      <p:sp>
        <p:nvSpPr>
          <p:cNvPr id="27" name="Rechteck 26"/>
          <p:cNvSpPr/>
          <p:nvPr/>
        </p:nvSpPr>
        <p:spPr>
          <a:xfrm>
            <a:off x="8110217" y="7122285"/>
            <a:ext cx="1089957" cy="26692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463" dirty="0"/>
              <a:t>Behandlung</a:t>
            </a:r>
          </a:p>
        </p:txBody>
      </p:sp>
      <p:sp>
        <p:nvSpPr>
          <p:cNvPr id="28" name="Rechteck 27"/>
          <p:cNvSpPr/>
          <p:nvPr/>
        </p:nvSpPr>
        <p:spPr>
          <a:xfrm>
            <a:off x="8110219" y="7389213"/>
            <a:ext cx="1089957" cy="533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463" dirty="0"/>
          </a:p>
        </p:txBody>
      </p:sp>
      <p:sp>
        <p:nvSpPr>
          <p:cNvPr id="29" name="Rechteck 28"/>
          <p:cNvSpPr/>
          <p:nvPr/>
        </p:nvSpPr>
        <p:spPr>
          <a:xfrm>
            <a:off x="3944256" y="2849578"/>
            <a:ext cx="1089957" cy="26692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19" dirty="0"/>
              <a:t>Med. Personal</a:t>
            </a:r>
          </a:p>
        </p:txBody>
      </p:sp>
      <p:sp>
        <p:nvSpPr>
          <p:cNvPr id="30" name="Rechteck 29"/>
          <p:cNvSpPr/>
          <p:nvPr/>
        </p:nvSpPr>
        <p:spPr>
          <a:xfrm>
            <a:off x="3944255" y="3116506"/>
            <a:ext cx="1089957" cy="747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463" dirty="0"/>
          </a:p>
        </p:txBody>
      </p:sp>
      <p:cxnSp>
        <p:nvCxnSpPr>
          <p:cNvPr id="32" name="Verbinder: gewinkelt 31"/>
          <p:cNvCxnSpPr>
            <a:stCxn id="15" idx="0"/>
          </p:cNvCxnSpPr>
          <p:nvPr/>
        </p:nvCxnSpPr>
        <p:spPr>
          <a:xfrm rot="16200000" flipV="1">
            <a:off x="7496104" y="234762"/>
            <a:ext cx="824693" cy="1546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/>
          <p:cNvCxnSpPr>
            <a:stCxn id="13" idx="0"/>
          </p:cNvCxnSpPr>
          <p:nvPr/>
        </p:nvCxnSpPr>
        <p:spPr>
          <a:xfrm rot="5400000" flipH="1" flipV="1">
            <a:off x="4847387" y="238790"/>
            <a:ext cx="839768" cy="15560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stCxn id="14" idx="2"/>
            <a:endCxn id="29" idx="0"/>
          </p:cNvCxnSpPr>
          <p:nvPr/>
        </p:nvCxnSpPr>
        <p:spPr>
          <a:xfrm>
            <a:off x="4489234" y="2294834"/>
            <a:ext cx="1" cy="554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stCxn id="16" idx="2"/>
            <a:endCxn id="25" idx="0"/>
          </p:cNvCxnSpPr>
          <p:nvPr/>
        </p:nvCxnSpPr>
        <p:spPr>
          <a:xfrm>
            <a:off x="8681633" y="1978214"/>
            <a:ext cx="2" cy="85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endCxn id="23" idx="0"/>
          </p:cNvCxnSpPr>
          <p:nvPr/>
        </p:nvCxnSpPr>
        <p:spPr>
          <a:xfrm>
            <a:off x="8681632" y="3716756"/>
            <a:ext cx="1" cy="582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endCxn id="17" idx="0"/>
          </p:cNvCxnSpPr>
          <p:nvPr/>
        </p:nvCxnSpPr>
        <p:spPr>
          <a:xfrm>
            <a:off x="8681629" y="5160251"/>
            <a:ext cx="3" cy="537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>
            <a:endCxn id="27" idx="0"/>
          </p:cNvCxnSpPr>
          <p:nvPr/>
        </p:nvCxnSpPr>
        <p:spPr>
          <a:xfrm flipH="1">
            <a:off x="8655195" y="6584693"/>
            <a:ext cx="2" cy="537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endCxn id="19" idx="0"/>
          </p:cNvCxnSpPr>
          <p:nvPr/>
        </p:nvCxnSpPr>
        <p:spPr>
          <a:xfrm flipH="1">
            <a:off x="8644903" y="7925855"/>
            <a:ext cx="1" cy="516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5788506" y="39780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1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7150951" y="39780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1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4419645" y="1223523"/>
            <a:ext cx="399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0..1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4443866" y="2466104"/>
            <a:ext cx="372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hat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8214268" y="381790"/>
            <a:ext cx="372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hat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8622123" y="1211884"/>
            <a:ext cx="399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0..1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4443869" y="2275550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0..*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4443869" y="2646620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0..*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8626103" y="192778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1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4569017" y="397803"/>
            <a:ext cx="372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hat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8642666" y="2419251"/>
            <a:ext cx="372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hat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8623866" y="3862988"/>
            <a:ext cx="372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hat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8580919" y="8044640"/>
            <a:ext cx="372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hat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8617646" y="5294477"/>
            <a:ext cx="372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hat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8611054" y="6726006"/>
            <a:ext cx="372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hat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8655196" y="2627224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0..*</a:t>
            </a:r>
          </a:p>
        </p:txBody>
      </p:sp>
      <p:sp>
        <p:nvSpPr>
          <p:cNvPr id="70" name="Textfeld 69"/>
          <p:cNvSpPr txBox="1"/>
          <p:nvPr/>
        </p:nvSpPr>
        <p:spPr>
          <a:xfrm>
            <a:off x="8637491" y="4067816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0..*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8637487" y="5462481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0..*</a:t>
            </a:r>
          </a:p>
        </p:txBody>
      </p:sp>
      <p:sp>
        <p:nvSpPr>
          <p:cNvPr id="72" name="Textfeld 71"/>
          <p:cNvSpPr txBox="1"/>
          <p:nvPr/>
        </p:nvSpPr>
        <p:spPr>
          <a:xfrm>
            <a:off x="8613708" y="6881605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0..*</a:t>
            </a:r>
          </a:p>
        </p:txBody>
      </p:sp>
      <p:sp>
        <p:nvSpPr>
          <p:cNvPr id="73" name="Textfeld 72"/>
          <p:cNvSpPr txBox="1"/>
          <p:nvPr/>
        </p:nvSpPr>
        <p:spPr>
          <a:xfrm>
            <a:off x="8603414" y="8220734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0..*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8572806" y="787010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1</a:t>
            </a:r>
          </a:p>
        </p:txBody>
      </p:sp>
      <p:sp>
        <p:nvSpPr>
          <p:cNvPr id="76" name="Textfeld 75"/>
          <p:cNvSpPr txBox="1"/>
          <p:nvPr/>
        </p:nvSpPr>
        <p:spPr>
          <a:xfrm>
            <a:off x="8611053" y="6549339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1..*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8637486" y="5120910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1..*</a:t>
            </a:r>
          </a:p>
        </p:txBody>
      </p:sp>
      <p:sp>
        <p:nvSpPr>
          <p:cNvPr id="78" name="Textfeld 77"/>
          <p:cNvSpPr txBox="1"/>
          <p:nvPr/>
        </p:nvSpPr>
        <p:spPr>
          <a:xfrm>
            <a:off x="8637490" y="368906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1</a:t>
            </a:r>
          </a:p>
        </p:txBody>
      </p:sp>
      <p:cxnSp>
        <p:nvCxnSpPr>
          <p:cNvPr id="80" name="Gerader Verbinder 79"/>
          <p:cNvCxnSpPr/>
          <p:nvPr/>
        </p:nvCxnSpPr>
        <p:spPr>
          <a:xfrm flipV="1">
            <a:off x="5034211" y="1687220"/>
            <a:ext cx="3102443" cy="16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/>
          <p:nvPr/>
        </p:nvCxnSpPr>
        <p:spPr>
          <a:xfrm flipV="1">
            <a:off x="5030141" y="1695430"/>
            <a:ext cx="3106513" cy="1433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/>
          <p:cNvSpPr txBox="1"/>
          <p:nvPr/>
        </p:nvSpPr>
        <p:spPr>
          <a:xfrm>
            <a:off x="6290129" y="1454547"/>
            <a:ext cx="372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hat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6290129" y="2387794"/>
            <a:ext cx="372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hat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7759369" y="1439507"/>
            <a:ext cx="399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0..*</a:t>
            </a:r>
          </a:p>
        </p:txBody>
      </p:sp>
      <p:sp>
        <p:nvSpPr>
          <p:cNvPr id="87" name="Textfeld 86"/>
          <p:cNvSpPr txBox="1"/>
          <p:nvPr/>
        </p:nvSpPr>
        <p:spPr>
          <a:xfrm>
            <a:off x="4968899" y="1444920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1..*</a:t>
            </a:r>
          </a:p>
        </p:txBody>
      </p:sp>
      <p:sp>
        <p:nvSpPr>
          <p:cNvPr id="88" name="Textfeld 87"/>
          <p:cNvSpPr txBox="1"/>
          <p:nvPr/>
        </p:nvSpPr>
        <p:spPr>
          <a:xfrm>
            <a:off x="4979987" y="3064773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1..*</a:t>
            </a:r>
          </a:p>
        </p:txBody>
      </p:sp>
      <p:sp>
        <p:nvSpPr>
          <p:cNvPr id="89" name="Textfeld 88"/>
          <p:cNvSpPr txBox="1"/>
          <p:nvPr/>
        </p:nvSpPr>
        <p:spPr>
          <a:xfrm>
            <a:off x="7750157" y="1762208"/>
            <a:ext cx="399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0..*</a:t>
            </a:r>
          </a:p>
        </p:txBody>
      </p:sp>
      <p:sp>
        <p:nvSpPr>
          <p:cNvPr id="90" name="Textfeld 89"/>
          <p:cNvSpPr txBox="1"/>
          <p:nvPr/>
        </p:nvSpPr>
        <p:spPr>
          <a:xfrm>
            <a:off x="6006846" y="558518"/>
            <a:ext cx="731290" cy="746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50" dirty="0"/>
              <a:t>+Name</a:t>
            </a:r>
          </a:p>
          <a:p>
            <a:r>
              <a:rPr lang="de-CH" sz="850" dirty="0"/>
              <a:t>+</a:t>
            </a:r>
            <a:r>
              <a:rPr lang="de-CH" sz="850" dirty="0" err="1"/>
              <a:t>Id</a:t>
            </a:r>
            <a:endParaRPr lang="de-CH" sz="850" dirty="0"/>
          </a:p>
          <a:p>
            <a:r>
              <a:rPr lang="de-CH" sz="850" dirty="0"/>
              <a:t>+Alter</a:t>
            </a:r>
          </a:p>
          <a:p>
            <a:r>
              <a:rPr lang="de-CH" sz="850" dirty="0"/>
              <a:t>+Adresse</a:t>
            </a:r>
          </a:p>
          <a:p>
            <a:r>
              <a:rPr lang="de-CH" sz="850" dirty="0"/>
              <a:t>+Geschlecht</a:t>
            </a:r>
          </a:p>
        </p:txBody>
      </p:sp>
      <p:sp>
        <p:nvSpPr>
          <p:cNvPr id="91" name="Textfeld 90"/>
          <p:cNvSpPr txBox="1"/>
          <p:nvPr/>
        </p:nvSpPr>
        <p:spPr>
          <a:xfrm>
            <a:off x="3858290" y="1694283"/>
            <a:ext cx="131157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50" u="sng" dirty="0"/>
              <a:t>+ Zulassungsnummer</a:t>
            </a:r>
          </a:p>
          <a:p>
            <a:r>
              <a:rPr lang="de-CH" sz="850" dirty="0"/>
              <a:t>+ </a:t>
            </a:r>
            <a:r>
              <a:rPr lang="de-CH" sz="850" dirty="0" err="1"/>
              <a:t>getPatient</a:t>
            </a:r>
            <a:r>
              <a:rPr lang="de-CH" sz="850" dirty="0"/>
              <a:t>(</a:t>
            </a:r>
            <a:r>
              <a:rPr lang="de-CH" sz="850" dirty="0" err="1"/>
              <a:t>PatientenId</a:t>
            </a:r>
            <a:r>
              <a:rPr lang="de-CH" sz="850" dirty="0"/>
              <a:t>)</a:t>
            </a:r>
          </a:p>
          <a:p>
            <a:r>
              <a:rPr lang="de-CH" sz="850" dirty="0"/>
              <a:t>+ </a:t>
            </a:r>
            <a:r>
              <a:rPr lang="de-CH" sz="850" dirty="0" err="1"/>
              <a:t>setPatient</a:t>
            </a:r>
            <a:r>
              <a:rPr lang="de-CH" sz="850" dirty="0"/>
              <a:t>()</a:t>
            </a:r>
          </a:p>
          <a:p>
            <a:r>
              <a:rPr lang="de-CH" sz="850" dirty="0"/>
              <a:t>+ </a:t>
            </a:r>
            <a:r>
              <a:rPr lang="de-CH" sz="850" dirty="0" err="1"/>
              <a:t>updatePatient</a:t>
            </a:r>
            <a:r>
              <a:rPr lang="de-CH" sz="850" dirty="0"/>
              <a:t>()</a:t>
            </a:r>
          </a:p>
        </p:txBody>
      </p:sp>
      <p:sp>
        <p:nvSpPr>
          <p:cNvPr id="92" name="Textfeld 91"/>
          <p:cNvSpPr txBox="1"/>
          <p:nvPr/>
        </p:nvSpPr>
        <p:spPr>
          <a:xfrm>
            <a:off x="3891454" y="3078880"/>
            <a:ext cx="1311578" cy="746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50" u="sng" dirty="0"/>
              <a:t>+ </a:t>
            </a:r>
            <a:r>
              <a:rPr lang="de-CH" sz="850" u="sng" dirty="0" err="1"/>
              <a:t>MItarbeiterId</a:t>
            </a:r>
            <a:endParaRPr lang="de-CH" sz="850" u="sng" dirty="0"/>
          </a:p>
          <a:p>
            <a:r>
              <a:rPr lang="de-CH" sz="850" dirty="0"/>
              <a:t>+ </a:t>
            </a:r>
            <a:r>
              <a:rPr lang="de-CH" sz="850" dirty="0" err="1"/>
              <a:t>getPatient</a:t>
            </a:r>
            <a:r>
              <a:rPr lang="de-CH" sz="850" dirty="0"/>
              <a:t>(</a:t>
            </a:r>
            <a:r>
              <a:rPr lang="de-CH" sz="850" dirty="0" err="1"/>
              <a:t>PatientenId</a:t>
            </a:r>
            <a:r>
              <a:rPr lang="de-CH" sz="850" dirty="0"/>
              <a:t>)</a:t>
            </a:r>
          </a:p>
          <a:p>
            <a:r>
              <a:rPr lang="de-CH" sz="850" dirty="0"/>
              <a:t>+ </a:t>
            </a:r>
            <a:r>
              <a:rPr lang="de-CH" sz="850" dirty="0" err="1"/>
              <a:t>setPatient</a:t>
            </a:r>
            <a:r>
              <a:rPr lang="de-CH" sz="850" dirty="0"/>
              <a:t>()</a:t>
            </a:r>
          </a:p>
          <a:p>
            <a:r>
              <a:rPr lang="de-CH" sz="850" dirty="0"/>
              <a:t>+ </a:t>
            </a:r>
            <a:r>
              <a:rPr lang="de-CH" sz="850" dirty="0" err="1"/>
              <a:t>update</a:t>
            </a:r>
            <a:r>
              <a:rPr lang="de-CH" sz="850" dirty="0" err="1"/>
              <a:t>Patient</a:t>
            </a:r>
            <a:r>
              <a:rPr lang="de-CH" sz="850" dirty="0"/>
              <a:t>()</a:t>
            </a:r>
          </a:p>
          <a:p>
            <a:r>
              <a:rPr lang="de-CH" sz="850" dirty="0"/>
              <a:t>+ </a:t>
            </a:r>
            <a:r>
              <a:rPr lang="de-CH" sz="850" dirty="0" err="1"/>
              <a:t>getMedikation</a:t>
            </a:r>
            <a:r>
              <a:rPr lang="de-CH" sz="850" dirty="0"/>
              <a:t>()</a:t>
            </a:r>
          </a:p>
        </p:txBody>
      </p:sp>
      <p:sp>
        <p:nvSpPr>
          <p:cNvPr id="93" name="Textfeld 92"/>
          <p:cNvSpPr txBox="1"/>
          <p:nvPr/>
        </p:nvSpPr>
        <p:spPr>
          <a:xfrm>
            <a:off x="8091921" y="1653259"/>
            <a:ext cx="99097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50" u="sng" dirty="0"/>
              <a:t>+ </a:t>
            </a:r>
            <a:r>
              <a:rPr lang="de-CH" sz="850" u="sng" dirty="0" err="1"/>
              <a:t>PatientenId</a:t>
            </a:r>
            <a:endParaRPr lang="de-CH" sz="850" u="sng" dirty="0"/>
          </a:p>
          <a:p>
            <a:r>
              <a:rPr lang="de-CH" sz="850" dirty="0"/>
              <a:t>+ </a:t>
            </a:r>
            <a:r>
              <a:rPr lang="de-CH" sz="850" dirty="0" err="1"/>
              <a:t>getPatientenId</a:t>
            </a:r>
            <a:r>
              <a:rPr lang="de-CH" sz="850" dirty="0"/>
              <a:t>()</a:t>
            </a:r>
          </a:p>
        </p:txBody>
      </p:sp>
      <p:sp>
        <p:nvSpPr>
          <p:cNvPr id="94" name="Textfeld 93"/>
          <p:cNvSpPr txBox="1"/>
          <p:nvPr/>
        </p:nvSpPr>
        <p:spPr>
          <a:xfrm>
            <a:off x="8002738" y="8653063"/>
            <a:ext cx="119936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50" u="sng" dirty="0"/>
              <a:t>+ Medikationsnummer</a:t>
            </a:r>
          </a:p>
          <a:p>
            <a:r>
              <a:rPr lang="de-CH" sz="850" dirty="0"/>
              <a:t>+ </a:t>
            </a:r>
            <a:r>
              <a:rPr lang="de-CH" sz="850" dirty="0" err="1"/>
              <a:t>setMedication</a:t>
            </a:r>
            <a:r>
              <a:rPr lang="de-CH" sz="850" dirty="0"/>
              <a:t>()</a:t>
            </a:r>
          </a:p>
          <a:p>
            <a:r>
              <a:rPr lang="de-CH" sz="850" dirty="0"/>
              <a:t>+ </a:t>
            </a:r>
            <a:r>
              <a:rPr lang="de-CH" sz="850" dirty="0" err="1"/>
              <a:t>getMedication</a:t>
            </a:r>
            <a:r>
              <a:rPr lang="de-CH" sz="850" dirty="0"/>
              <a:t>()</a:t>
            </a:r>
          </a:p>
          <a:p>
            <a:r>
              <a:rPr lang="de-CH" sz="850" dirty="0"/>
              <a:t>+ </a:t>
            </a:r>
            <a:r>
              <a:rPr lang="de-CH" sz="850" dirty="0" err="1"/>
              <a:t>update</a:t>
            </a:r>
            <a:r>
              <a:rPr lang="de-CH" sz="850" dirty="0" err="1"/>
              <a:t>Medication</a:t>
            </a:r>
            <a:endParaRPr lang="de-CH" sz="850" dirty="0"/>
          </a:p>
        </p:txBody>
      </p:sp>
      <p:sp>
        <p:nvSpPr>
          <p:cNvPr id="95" name="Textfeld 94"/>
          <p:cNvSpPr txBox="1"/>
          <p:nvPr/>
        </p:nvSpPr>
        <p:spPr>
          <a:xfrm>
            <a:off x="8015436" y="7332975"/>
            <a:ext cx="122020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50" u="sng" dirty="0"/>
              <a:t>+ Behandlungsnummer</a:t>
            </a:r>
          </a:p>
          <a:p>
            <a:r>
              <a:rPr lang="de-CH" sz="850" dirty="0"/>
              <a:t>+ </a:t>
            </a:r>
            <a:r>
              <a:rPr lang="de-CH" sz="850" dirty="0" err="1"/>
              <a:t>setBehandlung</a:t>
            </a:r>
            <a:r>
              <a:rPr lang="de-CH" sz="850" dirty="0"/>
              <a:t>()</a:t>
            </a:r>
          </a:p>
          <a:p>
            <a:r>
              <a:rPr lang="de-CH" sz="850" dirty="0"/>
              <a:t>+ </a:t>
            </a:r>
            <a:r>
              <a:rPr lang="de-CH" sz="850" dirty="0" err="1"/>
              <a:t>getBehandlung</a:t>
            </a:r>
            <a:r>
              <a:rPr lang="de-CH" sz="850" dirty="0"/>
              <a:t> ()</a:t>
            </a:r>
          </a:p>
          <a:p>
            <a:r>
              <a:rPr lang="de-CH" sz="850" dirty="0"/>
              <a:t>+ </a:t>
            </a:r>
            <a:r>
              <a:rPr lang="de-CH" sz="850" dirty="0" err="1"/>
              <a:t>update</a:t>
            </a:r>
            <a:r>
              <a:rPr lang="de-CH" sz="850" dirty="0" err="1"/>
              <a:t>Behandlungt</a:t>
            </a:r>
            <a:r>
              <a:rPr lang="de-CH" sz="850" dirty="0"/>
              <a:t>()</a:t>
            </a:r>
          </a:p>
        </p:txBody>
      </p:sp>
      <p:sp>
        <p:nvSpPr>
          <p:cNvPr id="96" name="Textfeld 95"/>
          <p:cNvSpPr txBox="1"/>
          <p:nvPr/>
        </p:nvSpPr>
        <p:spPr>
          <a:xfrm>
            <a:off x="8096958" y="3063203"/>
            <a:ext cx="112242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50" u="sng" dirty="0"/>
              <a:t>+ Fallnummer</a:t>
            </a:r>
          </a:p>
          <a:p>
            <a:r>
              <a:rPr lang="de-CH" sz="850" dirty="0"/>
              <a:t>+ </a:t>
            </a:r>
            <a:r>
              <a:rPr lang="de-CH" sz="850" dirty="0" err="1"/>
              <a:t>getPatientFall</a:t>
            </a:r>
            <a:r>
              <a:rPr lang="de-CH" sz="850" dirty="0"/>
              <a:t>()</a:t>
            </a:r>
          </a:p>
          <a:p>
            <a:r>
              <a:rPr lang="de-CH" sz="850" dirty="0"/>
              <a:t>+ </a:t>
            </a:r>
            <a:r>
              <a:rPr lang="de-CH" sz="850" dirty="0" err="1"/>
              <a:t>addPatientFall</a:t>
            </a:r>
            <a:r>
              <a:rPr lang="de-CH" sz="850" dirty="0"/>
              <a:t>()</a:t>
            </a:r>
          </a:p>
          <a:p>
            <a:r>
              <a:rPr lang="de-CH" sz="850" dirty="0"/>
              <a:t>+ </a:t>
            </a:r>
            <a:r>
              <a:rPr lang="de-CH" sz="850" dirty="0" err="1"/>
              <a:t>update</a:t>
            </a:r>
            <a:r>
              <a:rPr lang="de-CH" sz="850" dirty="0" err="1"/>
              <a:t>PatientFall</a:t>
            </a:r>
            <a:r>
              <a:rPr lang="de-CH" sz="850" dirty="0"/>
              <a:t>()</a:t>
            </a:r>
          </a:p>
        </p:txBody>
      </p:sp>
      <p:sp>
        <p:nvSpPr>
          <p:cNvPr id="97" name="Textfeld 96"/>
          <p:cNvSpPr txBox="1"/>
          <p:nvPr/>
        </p:nvSpPr>
        <p:spPr>
          <a:xfrm>
            <a:off x="8085091" y="5929447"/>
            <a:ext cx="105509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50" u="sng" dirty="0"/>
              <a:t>+ Diagnosenummer</a:t>
            </a:r>
          </a:p>
          <a:p>
            <a:r>
              <a:rPr lang="de-CH" sz="850" dirty="0"/>
              <a:t>+ </a:t>
            </a:r>
            <a:r>
              <a:rPr lang="de-CH" sz="850" dirty="0" err="1"/>
              <a:t>setDiagnose</a:t>
            </a:r>
            <a:r>
              <a:rPr lang="de-CH" sz="850" dirty="0"/>
              <a:t>()</a:t>
            </a:r>
          </a:p>
          <a:p>
            <a:r>
              <a:rPr lang="de-CH" sz="850" dirty="0"/>
              <a:t>+ </a:t>
            </a:r>
            <a:r>
              <a:rPr lang="de-CH" sz="850" dirty="0" err="1"/>
              <a:t>getDiagnose</a:t>
            </a:r>
            <a:r>
              <a:rPr lang="de-CH" sz="850" dirty="0"/>
              <a:t>()</a:t>
            </a:r>
          </a:p>
          <a:p>
            <a:r>
              <a:rPr lang="de-CH" sz="850" dirty="0"/>
              <a:t>+ </a:t>
            </a:r>
            <a:r>
              <a:rPr lang="de-CH" sz="850" dirty="0" err="1"/>
              <a:t>update</a:t>
            </a:r>
            <a:r>
              <a:rPr lang="de-CH" sz="850" dirty="0" err="1"/>
              <a:t>Diagnose</a:t>
            </a:r>
            <a:r>
              <a:rPr lang="de-CH" sz="850" dirty="0"/>
              <a:t>()</a:t>
            </a:r>
          </a:p>
        </p:txBody>
      </p:sp>
      <p:sp>
        <p:nvSpPr>
          <p:cNvPr id="98" name="Rechteck 97"/>
          <p:cNvSpPr/>
          <p:nvPr/>
        </p:nvSpPr>
        <p:spPr>
          <a:xfrm>
            <a:off x="8099242" y="4531024"/>
            <a:ext cx="104576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850" u="sng" dirty="0">
                <a:latin typeface="Calibri" panose="020F0502020204030204" pitchFamily="34" charset="0"/>
              </a:rPr>
              <a:t>+ Befundnummer</a:t>
            </a:r>
          </a:p>
          <a:p>
            <a:r>
              <a:rPr lang="de-CH" sz="850" dirty="0">
                <a:latin typeface="Calibri" panose="020F0502020204030204" pitchFamily="34" charset="0"/>
              </a:rPr>
              <a:t>+ </a:t>
            </a:r>
            <a:r>
              <a:rPr lang="de-CH" sz="850" dirty="0" err="1">
                <a:latin typeface="Calibri" panose="020F0502020204030204" pitchFamily="34" charset="0"/>
              </a:rPr>
              <a:t>setBefund</a:t>
            </a:r>
            <a:r>
              <a:rPr lang="de-CH" sz="850" dirty="0">
                <a:latin typeface="Calibri" panose="020F0502020204030204" pitchFamily="34" charset="0"/>
              </a:rPr>
              <a:t>()</a:t>
            </a:r>
          </a:p>
          <a:p>
            <a:r>
              <a:rPr lang="de-CH" sz="850" dirty="0">
                <a:latin typeface="Calibri" panose="020F0502020204030204" pitchFamily="34" charset="0"/>
              </a:rPr>
              <a:t>+ </a:t>
            </a:r>
            <a:r>
              <a:rPr lang="de-CH" sz="850" dirty="0" err="1">
                <a:latin typeface="Calibri" panose="020F0502020204030204" pitchFamily="34" charset="0"/>
              </a:rPr>
              <a:t>getBefund</a:t>
            </a:r>
            <a:r>
              <a:rPr lang="de-CH" sz="850" dirty="0">
                <a:latin typeface="Calibri" panose="020F0502020204030204" pitchFamily="34" charset="0"/>
              </a:rPr>
              <a:t>()</a:t>
            </a:r>
          </a:p>
          <a:p>
            <a:r>
              <a:rPr lang="de-CH" sz="850" dirty="0">
                <a:latin typeface="Calibri" panose="020F0502020204030204" pitchFamily="34" charset="0"/>
              </a:rPr>
              <a:t>+ </a:t>
            </a:r>
            <a:r>
              <a:rPr lang="de-CH" sz="850" dirty="0" err="1"/>
              <a:t>update</a:t>
            </a:r>
            <a:r>
              <a:rPr lang="de-CH" sz="850" dirty="0" err="1">
                <a:latin typeface="Calibri" panose="020F0502020204030204" pitchFamily="34" charset="0"/>
              </a:rPr>
              <a:t>Befund</a:t>
            </a:r>
            <a:r>
              <a:rPr lang="de-CH" sz="850" dirty="0">
                <a:latin typeface="Calibri" panose="020F0502020204030204" pitchFamily="34" charset="0"/>
              </a:rPr>
              <a:t>()</a:t>
            </a:r>
            <a:endParaRPr lang="de-CH" sz="850" dirty="0"/>
          </a:p>
        </p:txBody>
      </p:sp>
    </p:spTree>
    <p:extLst>
      <p:ext uri="{BB962C8B-B14F-4D97-AF65-F5344CB8AC3E}">
        <p14:creationId xmlns:p14="http://schemas.microsoft.com/office/powerpoint/2010/main" val="3887508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152</Words>
  <Application>Microsoft Office PowerPoint</Application>
  <PresentationFormat>A3-Papier (297 x 420 mm)</PresentationFormat>
  <Paragraphs>75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Kammermann</dc:creator>
  <cp:lastModifiedBy>Fabian Kammermann</cp:lastModifiedBy>
  <cp:revision>19</cp:revision>
  <dcterms:created xsi:type="dcterms:W3CDTF">2016-11-13T20:34:54Z</dcterms:created>
  <dcterms:modified xsi:type="dcterms:W3CDTF">2016-11-14T09:38:38Z</dcterms:modified>
</cp:coreProperties>
</file>