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B9A-EA07-4FD0-96B2-14E0F303A565}" type="datetimeFigureOut">
              <a:rPr lang="de-CH" smtClean="0"/>
              <a:t>13.11.2016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9F09-6E40-4FE3-B118-D890FF25874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989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B9A-EA07-4FD0-96B2-14E0F303A565}" type="datetimeFigureOut">
              <a:rPr lang="de-CH" smtClean="0"/>
              <a:t>13.11.2016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9F09-6E40-4FE3-B118-D890FF25874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673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B9A-EA07-4FD0-96B2-14E0F303A565}" type="datetimeFigureOut">
              <a:rPr lang="de-CH" smtClean="0"/>
              <a:t>13.11.2016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9F09-6E40-4FE3-B118-D890FF25874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394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B9A-EA07-4FD0-96B2-14E0F303A565}" type="datetimeFigureOut">
              <a:rPr lang="de-CH" smtClean="0"/>
              <a:t>13.11.2016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9F09-6E40-4FE3-B118-D890FF25874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691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B9A-EA07-4FD0-96B2-14E0F303A565}" type="datetimeFigureOut">
              <a:rPr lang="de-CH" smtClean="0"/>
              <a:t>13.11.2016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9F09-6E40-4FE3-B118-D890FF25874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485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B9A-EA07-4FD0-96B2-14E0F303A565}" type="datetimeFigureOut">
              <a:rPr lang="de-CH" smtClean="0"/>
              <a:t>13.11.2016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9F09-6E40-4FE3-B118-D890FF25874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687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B9A-EA07-4FD0-96B2-14E0F303A565}" type="datetimeFigureOut">
              <a:rPr lang="de-CH" smtClean="0"/>
              <a:t>13.11.2016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9F09-6E40-4FE3-B118-D890FF25874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521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B9A-EA07-4FD0-96B2-14E0F303A565}" type="datetimeFigureOut">
              <a:rPr lang="de-CH" smtClean="0"/>
              <a:t>13.11.2016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9F09-6E40-4FE3-B118-D890FF25874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453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B9A-EA07-4FD0-96B2-14E0F303A565}" type="datetimeFigureOut">
              <a:rPr lang="de-CH" smtClean="0"/>
              <a:t>13.11.2016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9F09-6E40-4FE3-B118-D890FF25874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954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B9A-EA07-4FD0-96B2-14E0F303A565}" type="datetimeFigureOut">
              <a:rPr lang="de-CH" smtClean="0"/>
              <a:t>13.11.2016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9F09-6E40-4FE3-B118-D890FF25874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4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8B9A-EA07-4FD0-96B2-14E0F303A565}" type="datetimeFigureOut">
              <a:rPr lang="de-CH" smtClean="0"/>
              <a:t>13.11.2016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9F09-6E40-4FE3-B118-D890FF25874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41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08B9A-EA07-4FD0-96B2-14E0F303A565}" type="datetimeFigureOut">
              <a:rPr lang="de-CH" smtClean="0"/>
              <a:t>13.11.2016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F9F09-6E40-4FE3-B118-D890FF25874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484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690792" y="134692"/>
            <a:ext cx="1089957" cy="2669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463" dirty="0"/>
              <a:t>Person</a:t>
            </a:r>
          </a:p>
        </p:txBody>
      </p:sp>
      <p:sp>
        <p:nvSpPr>
          <p:cNvPr id="6" name="Rechteck 5"/>
          <p:cNvSpPr/>
          <p:nvPr/>
        </p:nvSpPr>
        <p:spPr>
          <a:xfrm>
            <a:off x="3690792" y="401620"/>
            <a:ext cx="1089957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63" dirty="0"/>
          </a:p>
        </p:txBody>
      </p:sp>
      <p:sp>
        <p:nvSpPr>
          <p:cNvPr id="13" name="Rechteck 12"/>
          <p:cNvSpPr/>
          <p:nvPr/>
        </p:nvSpPr>
        <p:spPr>
          <a:xfrm>
            <a:off x="1566687" y="860623"/>
            <a:ext cx="1089957" cy="2669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463" dirty="0"/>
              <a:t>Arzt</a:t>
            </a:r>
          </a:p>
        </p:txBody>
      </p:sp>
      <p:sp>
        <p:nvSpPr>
          <p:cNvPr id="14" name="Rechteck 13"/>
          <p:cNvSpPr/>
          <p:nvPr/>
        </p:nvSpPr>
        <p:spPr>
          <a:xfrm>
            <a:off x="1566686" y="1127551"/>
            <a:ext cx="1089957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63" dirty="0"/>
          </a:p>
        </p:txBody>
      </p:sp>
      <p:sp>
        <p:nvSpPr>
          <p:cNvPr id="15" name="Rechteck 14"/>
          <p:cNvSpPr/>
          <p:nvPr/>
        </p:nvSpPr>
        <p:spPr>
          <a:xfrm>
            <a:off x="5759086" y="844205"/>
            <a:ext cx="1089957" cy="2669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463" dirty="0"/>
              <a:t>Patient</a:t>
            </a:r>
          </a:p>
        </p:txBody>
      </p:sp>
      <p:sp>
        <p:nvSpPr>
          <p:cNvPr id="16" name="Rechteck 15"/>
          <p:cNvSpPr/>
          <p:nvPr/>
        </p:nvSpPr>
        <p:spPr>
          <a:xfrm>
            <a:off x="5759085" y="1111133"/>
            <a:ext cx="1089957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63" dirty="0"/>
          </a:p>
        </p:txBody>
      </p:sp>
      <p:sp>
        <p:nvSpPr>
          <p:cNvPr id="17" name="Rechteck 16"/>
          <p:cNvSpPr/>
          <p:nvPr/>
        </p:nvSpPr>
        <p:spPr>
          <a:xfrm>
            <a:off x="5759089" y="4148823"/>
            <a:ext cx="1089957" cy="2669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463" dirty="0"/>
              <a:t>Diagnose</a:t>
            </a:r>
          </a:p>
        </p:txBody>
      </p:sp>
      <p:sp>
        <p:nvSpPr>
          <p:cNvPr id="18" name="Rechteck 17"/>
          <p:cNvSpPr/>
          <p:nvPr/>
        </p:nvSpPr>
        <p:spPr>
          <a:xfrm>
            <a:off x="5759088" y="4415751"/>
            <a:ext cx="1089957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63" dirty="0"/>
          </a:p>
        </p:txBody>
      </p:sp>
      <p:sp>
        <p:nvSpPr>
          <p:cNvPr id="19" name="Rechteck 18"/>
          <p:cNvSpPr/>
          <p:nvPr/>
        </p:nvSpPr>
        <p:spPr>
          <a:xfrm>
            <a:off x="5759087" y="6270645"/>
            <a:ext cx="1089957" cy="2669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463" dirty="0"/>
              <a:t>Medikation</a:t>
            </a:r>
          </a:p>
        </p:txBody>
      </p:sp>
      <p:sp>
        <p:nvSpPr>
          <p:cNvPr id="20" name="Rechteck 19"/>
          <p:cNvSpPr/>
          <p:nvPr/>
        </p:nvSpPr>
        <p:spPr>
          <a:xfrm>
            <a:off x="5759086" y="6537573"/>
            <a:ext cx="1089957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63" dirty="0"/>
          </a:p>
        </p:txBody>
      </p:sp>
      <p:sp>
        <p:nvSpPr>
          <p:cNvPr id="23" name="Rechteck 22"/>
          <p:cNvSpPr/>
          <p:nvPr/>
        </p:nvSpPr>
        <p:spPr>
          <a:xfrm>
            <a:off x="5759086" y="3077375"/>
            <a:ext cx="1089957" cy="2669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463" dirty="0"/>
              <a:t>Befunde</a:t>
            </a:r>
          </a:p>
        </p:txBody>
      </p:sp>
      <p:sp>
        <p:nvSpPr>
          <p:cNvPr id="24" name="Rechteck 23"/>
          <p:cNvSpPr/>
          <p:nvPr/>
        </p:nvSpPr>
        <p:spPr>
          <a:xfrm>
            <a:off x="5759086" y="3344303"/>
            <a:ext cx="1089957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63" dirty="0"/>
          </a:p>
        </p:txBody>
      </p:sp>
      <p:sp>
        <p:nvSpPr>
          <p:cNvPr id="25" name="Rechteck 24"/>
          <p:cNvSpPr/>
          <p:nvPr/>
        </p:nvSpPr>
        <p:spPr>
          <a:xfrm>
            <a:off x="5759086" y="1960855"/>
            <a:ext cx="1089957" cy="2669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463" dirty="0"/>
              <a:t>Fall</a:t>
            </a:r>
          </a:p>
        </p:txBody>
      </p:sp>
      <p:sp>
        <p:nvSpPr>
          <p:cNvPr id="26" name="Rechteck 25"/>
          <p:cNvSpPr/>
          <p:nvPr/>
        </p:nvSpPr>
        <p:spPr>
          <a:xfrm>
            <a:off x="5759085" y="2227783"/>
            <a:ext cx="1089957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63" dirty="0"/>
          </a:p>
        </p:txBody>
      </p:sp>
      <p:sp>
        <p:nvSpPr>
          <p:cNvPr id="27" name="Rechteck 26"/>
          <p:cNvSpPr/>
          <p:nvPr/>
        </p:nvSpPr>
        <p:spPr>
          <a:xfrm>
            <a:off x="5759086" y="5220271"/>
            <a:ext cx="1089957" cy="2669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463" dirty="0"/>
              <a:t>Behandlung</a:t>
            </a:r>
          </a:p>
        </p:txBody>
      </p:sp>
      <p:sp>
        <p:nvSpPr>
          <p:cNvPr id="28" name="Rechteck 27"/>
          <p:cNvSpPr/>
          <p:nvPr/>
        </p:nvSpPr>
        <p:spPr>
          <a:xfrm>
            <a:off x="5759088" y="5487199"/>
            <a:ext cx="1089957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63" dirty="0"/>
          </a:p>
        </p:txBody>
      </p:sp>
      <p:sp>
        <p:nvSpPr>
          <p:cNvPr id="29" name="Rechteck 28"/>
          <p:cNvSpPr/>
          <p:nvPr/>
        </p:nvSpPr>
        <p:spPr>
          <a:xfrm>
            <a:off x="1566686" y="1980554"/>
            <a:ext cx="1089957" cy="2669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19" dirty="0"/>
              <a:t>Med. Personal</a:t>
            </a:r>
          </a:p>
        </p:txBody>
      </p:sp>
      <p:sp>
        <p:nvSpPr>
          <p:cNvPr id="30" name="Rechteck 29"/>
          <p:cNvSpPr/>
          <p:nvPr/>
        </p:nvSpPr>
        <p:spPr>
          <a:xfrm>
            <a:off x="1566685" y="2247482"/>
            <a:ext cx="1089957" cy="26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63" dirty="0"/>
          </a:p>
        </p:txBody>
      </p:sp>
      <p:cxnSp>
        <p:nvCxnSpPr>
          <p:cNvPr id="32" name="Verbinder: gewinkelt 31"/>
          <p:cNvCxnSpPr>
            <a:stCxn id="15" idx="0"/>
          </p:cNvCxnSpPr>
          <p:nvPr/>
        </p:nvCxnSpPr>
        <p:spPr>
          <a:xfrm rot="16200000" flipV="1">
            <a:off x="5312906" y="-146954"/>
            <a:ext cx="459003" cy="15233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/>
          <p:cNvCxnSpPr>
            <a:stCxn id="13" idx="0"/>
          </p:cNvCxnSpPr>
          <p:nvPr/>
        </p:nvCxnSpPr>
        <p:spPr>
          <a:xfrm rot="5400000" flipH="1" flipV="1">
            <a:off x="2671728" y="-158443"/>
            <a:ext cx="459005" cy="15791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4" idx="2"/>
            <a:endCxn id="29" idx="0"/>
          </p:cNvCxnSpPr>
          <p:nvPr/>
        </p:nvCxnSpPr>
        <p:spPr>
          <a:xfrm>
            <a:off x="2111665" y="1394479"/>
            <a:ext cx="0" cy="586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stCxn id="16" idx="2"/>
            <a:endCxn id="25" idx="0"/>
          </p:cNvCxnSpPr>
          <p:nvPr/>
        </p:nvCxnSpPr>
        <p:spPr>
          <a:xfrm>
            <a:off x="6304064" y="1378061"/>
            <a:ext cx="1" cy="582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26" idx="2"/>
            <a:endCxn id="23" idx="0"/>
          </p:cNvCxnSpPr>
          <p:nvPr/>
        </p:nvCxnSpPr>
        <p:spPr>
          <a:xfrm>
            <a:off x="6304064" y="2494711"/>
            <a:ext cx="1" cy="58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24" idx="2"/>
            <a:endCxn id="17" idx="0"/>
          </p:cNvCxnSpPr>
          <p:nvPr/>
        </p:nvCxnSpPr>
        <p:spPr>
          <a:xfrm>
            <a:off x="6304065" y="3611231"/>
            <a:ext cx="3" cy="537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stCxn id="18" idx="2"/>
            <a:endCxn id="27" idx="0"/>
          </p:cNvCxnSpPr>
          <p:nvPr/>
        </p:nvCxnSpPr>
        <p:spPr>
          <a:xfrm flipH="1">
            <a:off x="6304065" y="4682679"/>
            <a:ext cx="2" cy="537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28" idx="2"/>
            <a:endCxn id="19" idx="0"/>
          </p:cNvCxnSpPr>
          <p:nvPr/>
        </p:nvCxnSpPr>
        <p:spPr>
          <a:xfrm flipH="1">
            <a:off x="6304066" y="5754127"/>
            <a:ext cx="1" cy="516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3433990" y="20954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1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4796435" y="20954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1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057445" y="639347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0..1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057445" y="1556711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hat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5859752" y="193531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hat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6246299" y="639347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0..1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2066299" y="134882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0..*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2066299" y="174656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0..*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6246299" y="135733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1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214501" y="209544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hat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246299" y="1528287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hat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6246299" y="2640943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hat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6240083" y="5872912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hat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6240083" y="3745457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hat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6259924" y="4823992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hat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6259924" y="172669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0..*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6259924" y="284577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0..*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6259924" y="391346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0..*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6262578" y="497959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0..*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6262578" y="6049006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0..*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6231970" y="569837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1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6259923" y="464732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1..*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9923" y="357189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1..*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6259923" y="246702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1</a:t>
            </a:r>
          </a:p>
        </p:txBody>
      </p:sp>
      <p:cxnSp>
        <p:nvCxnSpPr>
          <p:cNvPr id="80" name="Gerader Verbinder 79"/>
          <p:cNvCxnSpPr/>
          <p:nvPr/>
        </p:nvCxnSpPr>
        <p:spPr>
          <a:xfrm flipV="1">
            <a:off x="2656642" y="1111133"/>
            <a:ext cx="3102443" cy="1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/>
          <p:nvPr/>
        </p:nvCxnSpPr>
        <p:spPr>
          <a:xfrm flipV="1">
            <a:off x="2656642" y="1119342"/>
            <a:ext cx="3102443" cy="112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3912561" y="878460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hat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3912561" y="1718944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hat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5381801" y="863420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0..*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2591331" y="86883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1..*</a:t>
            </a:r>
          </a:p>
        </p:txBody>
      </p:sp>
      <p:sp>
        <p:nvSpPr>
          <p:cNvPr id="88" name="Textfeld 87"/>
          <p:cNvSpPr txBox="1"/>
          <p:nvPr/>
        </p:nvSpPr>
        <p:spPr>
          <a:xfrm>
            <a:off x="2602418" y="219574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1..*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5372589" y="1186121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388750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</Words>
  <Application>Microsoft Office PowerPoint</Application>
  <PresentationFormat>A4-Papier (210 x 297 mm)</PresentationFormat>
  <Paragraphs>39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Kammermann</dc:creator>
  <cp:lastModifiedBy>Fabian Kammermann</cp:lastModifiedBy>
  <cp:revision>7</cp:revision>
  <dcterms:created xsi:type="dcterms:W3CDTF">2016-11-13T20:34:54Z</dcterms:created>
  <dcterms:modified xsi:type="dcterms:W3CDTF">2016-11-13T21:08:49Z</dcterms:modified>
</cp:coreProperties>
</file>