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9"/>
  </p:notesMasterIdLst>
  <p:sldIdLst>
    <p:sldId id="256" r:id="rId5"/>
    <p:sldId id="258" r:id="rId6"/>
    <p:sldId id="261" r:id="rId7"/>
    <p:sldId id="259" r:id="rId8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60" y="57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08.12.2016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08.12.2016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08.12.2016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Resultate der Tasks CS1 9 und 10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Präsentation</a:t>
            </a:r>
            <a:r>
              <a:rPr lang="en-US" dirty="0"/>
              <a:t> Gruppe blue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b="4340"/>
          <a:stretch/>
        </p:blipFill>
        <p:spPr>
          <a:xfrm>
            <a:off x="766067" y="1790573"/>
            <a:ext cx="6099866" cy="2709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Development Phase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with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Evaluation, </a:t>
            </a:r>
            <a:r>
              <a:rPr lang="en-GB"/>
              <a:t>GUI design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3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09E12DB-F876-4C59-A411-726D3126721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238ac175-5152-443e-bf42-417a27926292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29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Vorlage_Powerpoint-Praesentation_16-9</vt:lpstr>
      <vt:lpstr>Resultate der Tasks CS1 9 und 10</vt:lpstr>
      <vt:lpstr>Development Phase with Scrum</vt:lpstr>
      <vt:lpstr>Evaluation, GUI design 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Pascal Dittli</cp:lastModifiedBy>
  <cp:revision>27</cp:revision>
  <cp:lastPrinted>2013-08-23T11:57:04Z</cp:lastPrinted>
  <dcterms:created xsi:type="dcterms:W3CDTF">2013-08-23T12:02:17Z</dcterms:created>
  <dcterms:modified xsi:type="dcterms:W3CDTF">2016-12-08T12:20:31Z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