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4"/>
  </p:notesMasterIdLst>
  <p:sldIdLst>
    <p:sldId id="256" r:id="rId5"/>
    <p:sldId id="268" r:id="rId6"/>
    <p:sldId id="267" r:id="rId7"/>
    <p:sldId id="269" r:id="rId8"/>
    <p:sldId id="272" r:id="rId9"/>
    <p:sldId id="273" r:id="rId10"/>
    <p:sldId id="266" r:id="rId11"/>
    <p:sldId id="265" r:id="rId12"/>
    <p:sldId id="271" r:id="rId13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46"/>
  </p:normalViewPr>
  <p:slideViewPr>
    <p:cSldViewPr snapToGrid="0" snapToObjects="1">
      <p:cViewPr varScale="1">
        <p:scale>
          <a:sx n="64" d="100"/>
          <a:sy n="64" d="100"/>
        </p:scale>
        <p:origin x="724" y="36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18.11.2016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18.11.2016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2324" y="6253843"/>
            <a:ext cx="8300064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18.11.2016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Lucida Sans" pitchFamily="34" charset="0"/>
                <a:cs typeface="Lucida Sans Unicode" pitchFamily="34" charset="0"/>
              </a:rPr>
              <a:t>CS1_Task7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Team Blue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5" t="1132" r="4484" b="-96"/>
          <a:stretch/>
        </p:blipFill>
        <p:spPr>
          <a:xfrm>
            <a:off x="1184364" y="1676400"/>
            <a:ext cx="5127536" cy="27686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12082" t="6812" r="43370" b="39855"/>
          <a:stretch/>
        </p:blipFill>
        <p:spPr>
          <a:xfrm>
            <a:off x="2317873" y="1126740"/>
            <a:ext cx="7414706" cy="499326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866290" y="4112524"/>
            <a:ext cx="1828800" cy="200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9218709" y="2722262"/>
            <a:ext cx="1828800" cy="200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9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Klassendiagramm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9676" t="42134" r="55496" b="12933"/>
          <a:stretch/>
        </p:blipFill>
        <p:spPr>
          <a:xfrm>
            <a:off x="3091298" y="900000"/>
            <a:ext cx="5423022" cy="5520678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692887" y="616226"/>
            <a:ext cx="1510748" cy="10734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15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45452" t="32831" r="15927" b="6974"/>
          <a:stretch/>
        </p:blipFill>
        <p:spPr>
          <a:xfrm>
            <a:off x="3195144" y="998483"/>
            <a:ext cx="6046228" cy="530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8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12004" t="6743" r="15927" b="6974"/>
          <a:stretch/>
        </p:blipFill>
        <p:spPr>
          <a:xfrm>
            <a:off x="1620535" y="900000"/>
            <a:ext cx="8136936" cy="547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9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Sequenzdiagramme</a:t>
            </a: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420805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3"/>
          <a:stretch/>
        </p:blipFill>
        <p:spPr>
          <a:xfrm>
            <a:off x="1752660" y="900000"/>
            <a:ext cx="8658104" cy="5413213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Sequenzdiagramm Update</a:t>
            </a:r>
          </a:p>
        </p:txBody>
      </p:sp>
    </p:spTree>
    <p:extLst>
      <p:ext uri="{BB962C8B-B14F-4D97-AF65-F5344CB8AC3E}">
        <p14:creationId xmlns:p14="http://schemas.microsoft.com/office/powerpoint/2010/main" val="109780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Sequenzdiagramm Alarm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7"/>
          <a:stretch/>
        </p:blipFill>
        <p:spPr>
          <a:xfrm>
            <a:off x="2665963" y="900000"/>
            <a:ext cx="7225539" cy="534177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Danke für Ihre Aufmerksamkeit</a:t>
            </a:r>
          </a:p>
        </p:txBody>
      </p:sp>
      <p:sp>
        <p:nvSpPr>
          <p:cNvPr id="819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866940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Powerpoint-Praesentation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101028ed2a8124309b77afe37cae3487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20db5ee339a7a41ccd05188cc98320bc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  <xsd:enumeration value="Open Office / Libre Office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  <xsd:enumeration value="Open Office / Libre Offi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Props1.xml><?xml version="1.0" encoding="utf-8"?>
<ds:datastoreItem xmlns:ds="http://schemas.openxmlformats.org/officeDocument/2006/customXml" ds:itemID="{9CE40E7B-A2C7-4778-9F2A-6D23000DC7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7F83F2-8BF7-47B6-B01C-8F4E00C9C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09E12DB-F876-4C59-A411-726D3126721E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238ac175-5152-443e-bf42-417a2792629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Vorlage_Powerpoint-Praesentation_16-9.potx</Template>
  <TotalTime>0</TotalTime>
  <Words>26</Words>
  <Application>Microsoft Office PowerPoint</Application>
  <PresentationFormat>Benutzerdefiniert</PresentationFormat>
  <Paragraphs>12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Vorlage_Powerpoint-Praesentation_16-9</vt:lpstr>
      <vt:lpstr>CS1_Task7</vt:lpstr>
      <vt:lpstr>Klassendiagramm</vt:lpstr>
      <vt:lpstr>Klassendiagramm </vt:lpstr>
      <vt:lpstr>Klassendiagramm</vt:lpstr>
      <vt:lpstr>Klassendiagramm</vt:lpstr>
      <vt:lpstr>Sequenzdiagramme</vt:lpstr>
      <vt:lpstr>Sequenzdiagramm Update</vt:lpstr>
      <vt:lpstr>Sequenzdiagramm Alarm</vt:lpstr>
      <vt:lpstr>Danke für Ihre Aufmerksamkeit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Vorlage_Powerpoint-Präsentation_16-9</dc:title>
  <dc:creator>Gloor Manuela</dc:creator>
  <cp:lastModifiedBy>Fabian Kammermann</cp:lastModifiedBy>
  <cp:revision>19</cp:revision>
  <cp:lastPrinted>2013-08-23T11:57:04Z</cp:lastPrinted>
  <dcterms:created xsi:type="dcterms:W3CDTF">2013-08-23T12:02:17Z</dcterms:created>
  <dcterms:modified xsi:type="dcterms:W3CDTF">2016-11-18T07:40:03Z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