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59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2" y="29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01.12.2016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01.12.2016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01.12.2016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Resultate der Tasks CS1 9 und 10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Präsentation</a:t>
            </a:r>
            <a:r>
              <a:rPr lang="en-US" dirty="0"/>
              <a:t> Gruppe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Diagramme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Block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3487" t="12028" r="11205" b="27856"/>
          <a:stretch/>
        </p:blipFill>
        <p:spPr>
          <a:xfrm>
            <a:off x="94593" y="900113"/>
            <a:ext cx="12113281" cy="54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/>
              <a:t>Activity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240" t="25942" r="19196" b="19710"/>
          <a:stretch/>
        </p:blipFill>
        <p:spPr>
          <a:xfrm>
            <a:off x="248477" y="1332001"/>
            <a:ext cx="11807688" cy="45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2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Package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4391" t="1305" r="24332" b="2029"/>
          <a:stretch/>
        </p:blipFill>
        <p:spPr>
          <a:xfrm>
            <a:off x="3389245" y="815009"/>
            <a:ext cx="5211323" cy="55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10</a:t>
            </a:r>
          </a:p>
        </p:txBody>
      </p:sp>
    </p:spTree>
    <p:extLst>
      <p:ext uri="{BB962C8B-B14F-4D97-AF65-F5344CB8AC3E}">
        <p14:creationId xmlns:p14="http://schemas.microsoft.com/office/powerpoint/2010/main" val="8359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Scrum</a:t>
            </a:r>
            <a:r>
              <a:rPr lang="de-CH" dirty="0">
                <a:latin typeface="Lucida Sans" pitchFamily="34" charset="0"/>
              </a:rPr>
              <a:t>, </a:t>
            </a:r>
            <a:r>
              <a:rPr lang="de-CH" dirty="0" err="1">
                <a:latin typeface="Lucida Sans" pitchFamily="34" charset="0"/>
              </a:rPr>
              <a:t>Product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Backlog</a:t>
            </a:r>
            <a:endParaRPr lang="de-CH" dirty="0">
              <a:latin typeface="Lucida Sans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1878519"/>
              </p:ext>
            </p:extLst>
          </p:nvPr>
        </p:nvGraphicFramePr>
        <p:xfrm>
          <a:off x="388730" y="1119136"/>
          <a:ext cx="11249024" cy="4129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270">
                  <a:extLst>
                    <a:ext uri="{9D8B030D-6E8A-4147-A177-3AD203B41FA5}">
                      <a16:colId xmlns:a16="http://schemas.microsoft.com/office/drawing/2014/main" val="1379389312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974125196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1570538153"/>
                    </a:ext>
                  </a:extLst>
                </a:gridCol>
                <a:gridCol w="1793493">
                  <a:extLst>
                    <a:ext uri="{9D8B030D-6E8A-4147-A177-3AD203B41FA5}">
                      <a16:colId xmlns:a16="http://schemas.microsoft.com/office/drawing/2014/main" val="2775026693"/>
                    </a:ext>
                  </a:extLst>
                </a:gridCol>
                <a:gridCol w="795511">
                  <a:extLst>
                    <a:ext uri="{9D8B030D-6E8A-4147-A177-3AD203B41FA5}">
                      <a16:colId xmlns:a16="http://schemas.microsoft.com/office/drawing/2014/main" val="44770553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Story Name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Priority 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Effort Plan Original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9183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Login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log in with my username and password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60107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Logout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log out immediately, no matter where I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2080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Schedule view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all patient appointments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304529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display information about the patient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get all necessary information about a patient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462284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display information about diagnosis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all information about patients diagnosis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5213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User gets past labor results from DB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past labor results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6535669"/>
                  </a:ext>
                </a:extLst>
              </a:tr>
              <a:tr h="38094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User gets standing data of patients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get important information about the patients identity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41870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status medication preparation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 to see if I've already prepared a set of medicaments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78321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status medications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check medication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8481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clock for schedule view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the time on the schedule view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227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synchronize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have an option to update data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748525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alarm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inform co-workers if a patient behaves aggressively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291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Scrum, Sprint Backlog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0798550"/>
              </p:ext>
            </p:extLst>
          </p:nvPr>
        </p:nvGraphicFramePr>
        <p:xfrm>
          <a:off x="330201" y="1905002"/>
          <a:ext cx="11423650" cy="2649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461">
                  <a:extLst>
                    <a:ext uri="{9D8B030D-6E8A-4147-A177-3AD203B41FA5}">
                      <a16:colId xmlns:a16="http://schemas.microsoft.com/office/drawing/2014/main" val="3783338083"/>
                    </a:ext>
                  </a:extLst>
                </a:gridCol>
                <a:gridCol w="489174">
                  <a:extLst>
                    <a:ext uri="{9D8B030D-6E8A-4147-A177-3AD203B41FA5}">
                      <a16:colId xmlns:a16="http://schemas.microsoft.com/office/drawing/2014/main" val="2064587161"/>
                    </a:ext>
                  </a:extLst>
                </a:gridCol>
                <a:gridCol w="1582622">
                  <a:extLst>
                    <a:ext uri="{9D8B030D-6E8A-4147-A177-3AD203B41FA5}">
                      <a16:colId xmlns:a16="http://schemas.microsoft.com/office/drawing/2014/main" val="2015926220"/>
                    </a:ext>
                  </a:extLst>
                </a:gridCol>
                <a:gridCol w="3956553">
                  <a:extLst>
                    <a:ext uri="{9D8B030D-6E8A-4147-A177-3AD203B41FA5}">
                      <a16:colId xmlns:a16="http://schemas.microsoft.com/office/drawing/2014/main" val="2568514140"/>
                    </a:ext>
                  </a:extLst>
                </a:gridCol>
                <a:gridCol w="1784046">
                  <a:extLst>
                    <a:ext uri="{9D8B030D-6E8A-4147-A177-3AD203B41FA5}">
                      <a16:colId xmlns:a16="http://schemas.microsoft.com/office/drawing/2014/main" val="8038950"/>
                    </a:ext>
                  </a:extLst>
                </a:gridCol>
                <a:gridCol w="1150997">
                  <a:extLst>
                    <a:ext uri="{9D8B030D-6E8A-4147-A177-3AD203B41FA5}">
                      <a16:colId xmlns:a16="http://schemas.microsoft.com/office/drawing/2014/main" val="1089089409"/>
                    </a:ext>
                  </a:extLst>
                </a:gridCol>
                <a:gridCol w="776924">
                  <a:extLst>
                    <a:ext uri="{9D8B030D-6E8A-4147-A177-3AD203B41FA5}">
                      <a16:colId xmlns:a16="http://schemas.microsoft.com/office/drawing/2014/main" val="2056939617"/>
                    </a:ext>
                  </a:extLst>
                </a:gridCol>
                <a:gridCol w="661824">
                  <a:extLst>
                    <a:ext uri="{9D8B030D-6E8A-4147-A177-3AD203B41FA5}">
                      <a16:colId xmlns:a16="http://schemas.microsoft.com/office/drawing/2014/main" val="1219136920"/>
                    </a:ext>
                  </a:extLst>
                </a:gridCol>
                <a:gridCol w="633049">
                  <a:extLst>
                    <a:ext uri="{9D8B030D-6E8A-4147-A177-3AD203B41FA5}">
                      <a16:colId xmlns:a16="http://schemas.microsoft.com/office/drawing/2014/main" val="1635928883"/>
                    </a:ext>
                  </a:extLst>
                </a:gridCol>
              </a:tblGrid>
              <a:tr h="88317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Sprint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Description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Components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Owner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Reviewer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Priority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Effort Plan Original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23520143"/>
                  </a:ext>
                </a:extLst>
              </a:tr>
              <a:tr h="5887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testdatabase, based on the uml class diagramm, filled with exampledata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dittp2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telec1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8682940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Schedule UI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Schedule UI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UI, Controller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varan2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lamlr1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6577476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Java Classes skeleton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Uml to Java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Controller, JPA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jolop1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kammf1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4352886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Associations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Implementing Associations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Controller, JPA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sevib1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lamlr1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3222787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Getter methods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JDBC - connector between DB and JVM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JPA Classes, 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kammf1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sevib1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9967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14050" y="4516439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Tot. 42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201" y="4560888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Sprint of 2 weeks</a:t>
            </a:r>
          </a:p>
        </p:txBody>
      </p:sp>
    </p:spTree>
    <p:extLst>
      <p:ext uri="{BB962C8B-B14F-4D97-AF65-F5344CB8AC3E}">
        <p14:creationId xmlns:p14="http://schemas.microsoft.com/office/powerpoint/2010/main" val="13906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Sprint planning</a:t>
            </a:r>
          </a:p>
          <a:p>
            <a:pPr lvl="1"/>
            <a:r>
              <a:rPr lang="en-GB" dirty="0"/>
              <a:t>What is possible?</a:t>
            </a:r>
          </a:p>
          <a:p>
            <a:pPr lvl="1"/>
            <a:r>
              <a:rPr lang="en-GB" dirty="0"/>
              <a:t>How should it be </a:t>
            </a:r>
            <a:r>
              <a:rPr lang="en-GB"/>
              <a:t>done?</a:t>
            </a:r>
            <a:br>
              <a:rPr lang="en-GB"/>
            </a:br>
            <a:endParaRPr lang="en-GB" dirty="0"/>
          </a:p>
          <a:p>
            <a:r>
              <a:rPr lang="en-GB" dirty="0"/>
              <a:t>Daily Scrum = twice a week à 10-15 min.</a:t>
            </a:r>
          </a:p>
          <a:p>
            <a:pPr lvl="1"/>
            <a:r>
              <a:rPr lang="en-GB" dirty="0"/>
              <a:t>Sprint 1: 4 daily scrums</a:t>
            </a:r>
            <a:br>
              <a:rPr lang="en-GB" dirty="0"/>
            </a:br>
            <a:endParaRPr lang="en-GB" dirty="0"/>
          </a:p>
          <a:p>
            <a:r>
              <a:rPr lang="en-GB" dirty="0"/>
              <a:t>Sprint review (with scrum-owner)</a:t>
            </a:r>
          </a:p>
          <a:p>
            <a:pPr lvl="1"/>
            <a:r>
              <a:rPr lang="en-GB" dirty="0"/>
              <a:t>Retrospective (intern)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Scrum, Activities</a:t>
            </a:r>
          </a:p>
        </p:txBody>
      </p:sp>
    </p:spTree>
    <p:extLst>
      <p:ext uri="{BB962C8B-B14F-4D97-AF65-F5344CB8AC3E}">
        <p14:creationId xmlns:p14="http://schemas.microsoft.com/office/powerpoint/2010/main" val="3464442086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purl.org/dc/elements/1.1/"/>
    <ds:schemaRef ds:uri="238ac175-5152-443e-bf42-417a27926292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394</Words>
  <Application>Microsoft Office PowerPoint</Application>
  <PresentationFormat>Custom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Resultate der Tasks CS1 9 und 10</vt:lpstr>
      <vt:lpstr>Diagramme</vt:lpstr>
      <vt:lpstr>Block diagram</vt:lpstr>
      <vt:lpstr>Activity diagram</vt:lpstr>
      <vt:lpstr>Package diagram</vt:lpstr>
      <vt:lpstr>Scrum</vt:lpstr>
      <vt:lpstr>Scrum, Product Backlog</vt:lpstr>
      <vt:lpstr>Scrum, Sprint Backlog</vt:lpstr>
      <vt:lpstr>Scrum, Activities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Pascal Dittli</cp:lastModifiedBy>
  <cp:revision>26</cp:revision>
  <cp:lastPrinted>2013-08-23T11:57:04Z</cp:lastPrinted>
  <dcterms:created xsi:type="dcterms:W3CDTF">2013-08-23T12:02:17Z</dcterms:created>
  <dcterms:modified xsi:type="dcterms:W3CDTF">2016-12-01T22:27:33Z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