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3" r:id="rId6"/>
    <p:sldId id="289" r:id="rId7"/>
    <p:sldId id="290" r:id="rId8"/>
    <p:sldId id="291" r:id="rId9"/>
    <p:sldId id="292" r:id="rId10"/>
    <p:sldId id="282" r:id="rId11"/>
    <p:sldId id="28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288" r:id="rId27"/>
    <p:sldId id="280" r:id="rId28"/>
    <p:sldId id="314" r:id="rId29"/>
    <p:sldId id="312" r:id="rId30"/>
    <p:sldId id="313" r:id="rId3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0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0" y="1699591"/>
            <a:ext cx="5167231" cy="3336493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48" y="2087217"/>
            <a:ext cx="7051606" cy="2758357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168" y="1689654"/>
            <a:ext cx="7038999" cy="3571856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536" y="1424918"/>
            <a:ext cx="6370927" cy="3882285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144" y="1445742"/>
            <a:ext cx="7107822" cy="3713894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575" y="1401557"/>
            <a:ext cx="6874850" cy="4068539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2005" y="1490912"/>
            <a:ext cx="5402830" cy="3887529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386" y="1198234"/>
            <a:ext cx="5125227" cy="4207276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616" y="1480932"/>
            <a:ext cx="6935879" cy="3970540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541" y="1520687"/>
            <a:ext cx="7447414" cy="365344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Interview (Research)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 (Design)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440" y="1719241"/>
            <a:ext cx="6516864" cy="3551940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975" y="2097157"/>
            <a:ext cx="7120049" cy="2849889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34611"/>
            <a:ext cx="7925487" cy="526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582" y="3415145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Rada456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5582" y="3657600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*************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53146" y="4225636"/>
            <a:ext cx="1309256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  <a:br>
              <a:rPr lang="de-CH" dirty="0"/>
            </a:b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Spare Slide</a:t>
            </a:r>
          </a:p>
        </p:txBody>
      </p:sp>
    </p:spTree>
    <p:extLst>
      <p:ext uri="{BB962C8B-B14F-4D97-AF65-F5344CB8AC3E}">
        <p14:creationId xmlns:p14="http://schemas.microsoft.com/office/powerpoint/2010/main" val="108289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6246"/>
            <a:ext cx="7849280" cy="5288738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276109" y="2999509"/>
            <a:ext cx="1219202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33309" y="1420090"/>
            <a:ext cx="699653" cy="256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3854"/>
            <a:ext cx="7902625" cy="527349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63490" y="1295400"/>
            <a:ext cx="1530927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7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4" y="1083202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16435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Arzt Dr. Wenger</a:t>
            </a:r>
          </a:p>
          <a:p>
            <a:r>
              <a:rPr lang="de-DE" dirty="0"/>
              <a:t>Med. Fachpersonal Frau Meier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Bedarf: </a:t>
            </a:r>
          </a:p>
          <a:p>
            <a:pPr lvl="1"/>
            <a:r>
              <a:rPr lang="de-DE" dirty="0"/>
              <a:t>Stammdaten</a:t>
            </a:r>
          </a:p>
          <a:p>
            <a:pPr lvl="1"/>
            <a:r>
              <a:rPr lang="de-DE" dirty="0"/>
              <a:t>Patientenübersicht</a:t>
            </a:r>
          </a:p>
          <a:p>
            <a:pPr lvl="1"/>
            <a:r>
              <a:rPr lang="de-DE" dirty="0"/>
              <a:t>Direktzugriff auf Dokumentation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520" y="1483327"/>
            <a:ext cx="5224785" cy="3911527"/>
          </a:xfrm>
        </p:spPr>
      </p:pic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202</Words>
  <Application>Microsoft Office PowerPoint</Application>
  <PresentationFormat>Bildschirmpräsentation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Validation  </vt:lpstr>
      <vt:lpstr>Danke für Ihre Aufmerksamkeit. </vt:lpstr>
      <vt:lpstr>Spare Slide</vt:lpstr>
      <vt:lpstr>Prototyp</vt:lpstr>
      <vt:lpstr>Prototyp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Remy Lam</cp:lastModifiedBy>
  <cp:revision>24</cp:revision>
  <cp:lastPrinted>2013-04-25T14:17:09Z</cp:lastPrinted>
  <dcterms:created xsi:type="dcterms:W3CDTF">2013-04-25T14:36:44Z</dcterms:created>
  <dcterms:modified xsi:type="dcterms:W3CDTF">2016-10-28T06:08:04Z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