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6" r:id="rId5"/>
    <p:sldId id="258" r:id="rId6"/>
    <p:sldId id="261" r:id="rId7"/>
    <p:sldId id="262" r:id="rId8"/>
    <p:sldId id="263" r:id="rId9"/>
    <p:sldId id="265" r:id="rId10"/>
    <p:sldId id="264" r:id="rId11"/>
    <p:sldId id="259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724" y="36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01.12.2016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01.12.2016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01.12.2016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Resultate der Tasks CS1 9 und 10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Präsentation</a:t>
            </a:r>
            <a:r>
              <a:rPr lang="en-US" dirty="0"/>
              <a:t> Gruppe blue</a:t>
            </a:r>
            <a:endParaRPr lang="de-DE" dirty="0">
              <a:cs typeface="Lucida Sans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b="4340"/>
          <a:stretch/>
        </p:blipFill>
        <p:spPr>
          <a:xfrm>
            <a:off x="766067" y="1790573"/>
            <a:ext cx="6099866" cy="2709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Diagramme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 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Block </a:t>
            </a:r>
            <a:r>
              <a:rPr lang="de-CH" dirty="0" err="1">
                <a:latin typeface="Lucida Sans" pitchFamily="34" charset="0"/>
              </a:rPr>
              <a:t>diagram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3487" t="12028" r="11205" b="27856"/>
          <a:stretch/>
        </p:blipFill>
        <p:spPr>
          <a:xfrm>
            <a:off x="94593" y="900113"/>
            <a:ext cx="12113281" cy="543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/>
              <a:t>Activity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1240" t="25942" r="19196" b="19710"/>
          <a:stretch/>
        </p:blipFill>
        <p:spPr>
          <a:xfrm>
            <a:off x="248477" y="1332001"/>
            <a:ext cx="11807688" cy="45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2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Package </a:t>
            </a:r>
            <a:r>
              <a:rPr lang="de-CH" dirty="0" err="1">
                <a:latin typeface="Lucida Sans" pitchFamily="34" charset="0"/>
              </a:rPr>
              <a:t>diagram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24391" t="1305" r="24332" b="2029"/>
          <a:stretch/>
        </p:blipFill>
        <p:spPr>
          <a:xfrm>
            <a:off x="3389245" y="815009"/>
            <a:ext cx="5211323" cy="55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Scrum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 10</a:t>
            </a:r>
          </a:p>
        </p:txBody>
      </p:sp>
    </p:spTree>
    <p:extLst>
      <p:ext uri="{BB962C8B-B14F-4D97-AF65-F5344CB8AC3E}">
        <p14:creationId xmlns:p14="http://schemas.microsoft.com/office/powerpoint/2010/main" val="83591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</a:rPr>
              <a:t>Scrum</a:t>
            </a:r>
            <a:endParaRPr lang="de-CH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9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Danke für Ihre Aufmerksamkeit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9E12DB-F876-4C59-A411-726D3126721E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238ac175-5152-443e-bf42-417a279262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32</Words>
  <Application>Microsoft Office PowerPoint</Application>
  <PresentationFormat>Benutzerdefiniert</PresentationFormat>
  <Paragraphs>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Vorlage_Powerpoint-Praesentation_16-9</vt:lpstr>
      <vt:lpstr>Resultate der Tasks CS1 9 und 10</vt:lpstr>
      <vt:lpstr>Diagramme</vt:lpstr>
      <vt:lpstr>Block diagram</vt:lpstr>
      <vt:lpstr>Activity diagram</vt:lpstr>
      <vt:lpstr>Package diagram</vt:lpstr>
      <vt:lpstr>Scrum</vt:lpstr>
      <vt:lpstr>Scrum</vt:lpstr>
      <vt:lpstr>Danke für Ihre Aufmerksamkeit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Fabian Kammermann</cp:lastModifiedBy>
  <cp:revision>23</cp:revision>
  <cp:lastPrinted>2013-08-23T11:57:04Z</cp:lastPrinted>
  <dcterms:created xsi:type="dcterms:W3CDTF">2013-08-23T12:02:17Z</dcterms:created>
  <dcterms:modified xsi:type="dcterms:W3CDTF">2016-12-01T15:10:23Z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