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3" r:id="rId6"/>
    <p:sldId id="284" r:id="rId7"/>
    <p:sldId id="285" r:id="rId8"/>
    <p:sldId id="282" r:id="rId9"/>
    <p:sldId id="286" r:id="rId10"/>
    <p:sldId id="281" r:id="rId11"/>
    <p:sldId id="288" r:id="rId12"/>
    <p:sldId id="280" r:id="rId13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73" autoAdjust="0"/>
  </p:normalViewPr>
  <p:slideViewPr>
    <p:cSldViewPr snapToGrid="0" snapToObjects="1" showGuides="1">
      <p:cViewPr>
        <p:scale>
          <a:sx n="75" d="100"/>
          <a:sy n="75" d="100"/>
        </p:scale>
        <p:origin x="-73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24.10.2016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ss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73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Design Thinking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0"/>
          <a:lstStyle/>
          <a:p>
            <a:r>
              <a:rPr lang="en-US" dirty="0"/>
              <a:t>CS1 Task 3 Gruppe </a:t>
            </a:r>
            <a:r>
              <a:rPr lang="en-US" dirty="0" err="1"/>
              <a:t>Blau</a:t>
            </a:r>
            <a:endParaRPr lang="de-DE" dirty="0">
              <a:latin typeface="Lucida Sans"/>
              <a:cs typeface="Lucida Sans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Lucida Grande" charset="0"/>
              <a:buChar char="▶"/>
            </a:pPr>
            <a:r>
              <a:rPr lang="de-DE" dirty="0"/>
              <a:t>Technik und Informatik / Medizininformatik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0" y="2006814"/>
            <a:ext cx="5851520" cy="195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S</a:t>
            </a:r>
            <a:r>
              <a:rPr lang="de-CH" dirty="0" err="1" smtClean="0"/>
              <a:t>coping</a:t>
            </a:r>
            <a:endParaRPr lang="de-CH" dirty="0"/>
          </a:p>
          <a:p>
            <a:r>
              <a:rPr lang="de-CH" dirty="0" smtClean="0"/>
              <a:t>Research</a:t>
            </a:r>
            <a:endParaRPr lang="de-CH" dirty="0"/>
          </a:p>
          <a:p>
            <a:r>
              <a:rPr lang="de-CH" dirty="0" err="1" smtClean="0"/>
              <a:t>Synthesize</a:t>
            </a:r>
            <a:endParaRPr lang="de-CH" dirty="0"/>
          </a:p>
          <a:p>
            <a:r>
              <a:rPr lang="de-CH" dirty="0" smtClean="0"/>
              <a:t>Design</a:t>
            </a:r>
            <a:endParaRPr lang="de-CH" dirty="0"/>
          </a:p>
          <a:p>
            <a:r>
              <a:rPr lang="de-CH" dirty="0" err="1" smtClean="0"/>
              <a:t>Prototyping</a:t>
            </a:r>
            <a:endParaRPr lang="de-CH" dirty="0"/>
          </a:p>
          <a:p>
            <a:r>
              <a:rPr lang="de-CH" dirty="0"/>
              <a:t>Validation</a:t>
            </a:r>
          </a:p>
          <a:p>
            <a:r>
              <a:rPr lang="de-CH" dirty="0" err="1"/>
              <a:t>Discussion</a:t>
            </a:r>
            <a:endParaRPr lang="de-CH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Inhaltverzeichnis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401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Scoping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Research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12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Synthesize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8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Design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711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76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Validation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/>
            </a:r>
            <a:br>
              <a:rPr lang="de-CH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9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Ihre Aufmerksamkeit.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29847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A4279409C3118409D418E682AEFAFB0" ma:contentTypeVersion="3" ma:contentTypeDescription="Ein neues Dokument erstellen." ma:contentTypeScope="" ma:versionID="2b39eecd042fe67817287380b00d4728">
  <xsd:schema xmlns:xsd="http://www.w3.org/2001/XMLSchema" xmlns:p="http://schemas.microsoft.com/office/2006/metadata/properties" xmlns:ns2="238ac175-5152-443e-bf42-417a27926292" targetNamespace="http://schemas.microsoft.com/office/2006/metadata/properties" ma:root="true" ma:fieldsID="3e4ac4b9de63a8d8211a46de917ff848" ns2:_="">
    <xsd:import namespace="238ac175-5152-443e-bf42-417a27926292"/>
    <xsd:element name="properties">
      <xsd:complexType>
        <xsd:sequence>
          <xsd:element name="documentManagement">
            <xsd:complexType>
              <xsd:all>
                <xsd:element ref="ns2:Kategorie" minOccurs="0"/>
                <xsd:element ref="ns2:Betriebsystem" minOccurs="0"/>
                <xsd:element ref="ns2:Office_x002d_Vers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238ac175-5152-443e-bf42-417a27926292" elementFormDefault="qualified">
    <xsd:import namespace="http://schemas.microsoft.com/office/2006/documentManagement/types"/>
    <xsd:element name="Kategorie" ma:index="8" nillable="true" ma:displayName="Kategorie" ma:default="Word" ma:format="Dropdown" ma:internalName="Kategorie">
      <xsd:simpleType>
        <xsd:restriction base="dms:Choice">
          <xsd:enumeration value="Word"/>
          <xsd:enumeration value="Powerpoint"/>
          <xsd:enumeration value="Anleitungen"/>
        </xsd:restriction>
      </xsd:simpleType>
    </xsd:element>
    <xsd:element name="Betriebsystem" ma:index="9" nillable="true" ma:displayName="Betriebsystem" ma:default="Windows" ma:format="Dropdown" ma:internalName="Betriebsystem">
      <xsd:simpleType>
        <xsd:restriction base="dms:Choice">
          <xsd:enumeration value="Windows"/>
          <xsd:enumeration value="Mac"/>
          <xsd:enumeration value="Windows/Mac"/>
        </xsd:restriction>
      </xsd:simpleType>
    </xsd:element>
    <xsd:element name="Office_x002d_Version" ma:index="10" nillable="true" ma:displayName="Office-Version" ma:default="Office 2010" ma:format="Dropdown" ma:internalName="Office_x002d_Version">
      <xsd:simpleType>
        <xsd:restriction base="dms:Choice">
          <xsd:enumeration value="Office 2010"/>
          <xsd:enumeration value="Office 2011"/>
          <xsd:enumeration value="Office 2010/2011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Betriebsystem xmlns="238ac175-5152-443e-bf42-417a27926292">Windows/Mac</Betriebsystem>
    <Office_x002d_Version xmlns="238ac175-5152-443e-bf42-417a27926292">Office 2010/2011</Office_x002d_Version>
    <Kategorie xmlns="238ac175-5152-443e-bf42-417a27926292">Powerpoint</Kategori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8FD62B-E50E-4101-B7F8-577C2BC6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8ac175-5152-443e-bf42-417a2792629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1B07C9B-62EC-4346-AB37-FD9874CBA0EB}">
  <ds:schemaRefs>
    <ds:schemaRef ds:uri="http://www.w3.org/XML/1998/namespace"/>
    <ds:schemaRef ds:uri="http://schemas.microsoft.com/office/2006/documentManagement/types"/>
    <ds:schemaRef ds:uri="http://purl.org/dc/dcmitype/"/>
    <ds:schemaRef ds:uri="238ac175-5152-443e-bf42-417a27926292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CD14AB6-6E58-442F-B70D-2B317664A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31</Words>
  <Application>Microsoft Office PowerPoint</Application>
  <PresentationFormat>Bildschirmpräsentation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BFH_PPT_Vorlage</vt:lpstr>
      <vt:lpstr>Design Thinking</vt:lpstr>
      <vt:lpstr>Inhaltverzeichnis</vt:lpstr>
      <vt:lpstr>Scoping</vt:lpstr>
      <vt:lpstr>Research</vt:lpstr>
      <vt:lpstr>Synthesize</vt:lpstr>
      <vt:lpstr>Design</vt:lpstr>
      <vt:lpstr>Prototyping  </vt:lpstr>
      <vt:lpstr>Validation  </vt:lpstr>
      <vt:lpstr>Danke für Ihre Aufmerksamkeit. 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BFH_Musterpräsentation</dc:title>
  <dc:creator>Gloor Manuela</dc:creator>
  <cp:lastModifiedBy>Patrick Jolo</cp:lastModifiedBy>
  <cp:revision>13</cp:revision>
  <cp:lastPrinted>2013-04-25T14:17:09Z</cp:lastPrinted>
  <dcterms:created xsi:type="dcterms:W3CDTF">2013-04-25T14:36:44Z</dcterms:created>
  <dcterms:modified xsi:type="dcterms:W3CDTF">2016-10-24T13:52:05Z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0x0101003A4279409C3118409D418E682AEFAFB0</vt:lpwstr>
  </property>
</Properties>
</file>