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2" r:id="rId6"/>
    <p:sldId id="261" r:id="rId7"/>
    <p:sldId id="281" r:id="rId8"/>
    <p:sldId id="280" r:id="rId9"/>
    <p:sldId id="260" r:id="rId10"/>
    <p:sldId id="257" r:id="rId11"/>
    <p:sldId id="258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8-4F50-AD2E-B8F5D00066B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8-4F50-AD2E-B8F5D00066B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8-4F50-AD2E-B8F5D0006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19392"/>
        <c:axId val="39904000"/>
      </c:barChart>
      <c:catAx>
        <c:axId val="40619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9904000"/>
        <c:crosses val="autoZero"/>
        <c:auto val="1"/>
        <c:lblAlgn val="ctr"/>
        <c:lblOffset val="100"/>
        <c:noMultiLvlLbl val="0"/>
      </c:catAx>
      <c:valAx>
        <c:axId val="39904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06193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B-4638-8B2E-4A94A6882D95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B-4638-8B2E-4A94A6882D95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B-4638-8B2E-4A94A6882D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00768"/>
        <c:axId val="42002304"/>
      </c:barChart>
      <c:catAx>
        <c:axId val="420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002304"/>
        <c:crosses val="autoZero"/>
        <c:auto val="1"/>
        <c:lblAlgn val="ctr"/>
        <c:lblOffset val="100"/>
        <c:noMultiLvlLbl val="0"/>
      </c:catAx>
      <c:valAx>
        <c:axId val="420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007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7-45EF-8C34-5ED631A88F24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57-45EF-8C34-5ED631A88F24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57-45EF-8C34-5ED631A8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20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Kategorie 1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Blatt1!$B$2:$B$13</c:f>
              <c:numCache>
                <c:formatCode>0.00%</c:formatCode>
                <c:ptCount val="12"/>
                <c:pt idx="0">
                  <c:v>2.5999999999999999E-2</c:v>
                </c:pt>
                <c:pt idx="1">
                  <c:v>3.2500000000000001E-2</c:v>
                </c:pt>
                <c:pt idx="2">
                  <c:v>2.8000000000000001E-2</c:v>
                </c:pt>
                <c:pt idx="3">
                  <c:v>3.2000000000000001E-2</c:v>
                </c:pt>
                <c:pt idx="4">
                  <c:v>2.5999999999999999E-2</c:v>
                </c:pt>
                <c:pt idx="5">
                  <c:v>2.8000000000000001E-2</c:v>
                </c:pt>
                <c:pt idx="6">
                  <c:v>2.5499999999999998E-2</c:v>
                </c:pt>
                <c:pt idx="7">
                  <c:v>2.9000000000000001E-2</c:v>
                </c:pt>
                <c:pt idx="8">
                  <c:v>2.4E-2</c:v>
                </c:pt>
                <c:pt idx="9">
                  <c:v>2.2499999999999999E-2</c:v>
                </c:pt>
                <c:pt idx="10" formatCode="0%">
                  <c:v>2.1999999999999999E-2</c:v>
                </c:pt>
                <c:pt idx="11" formatCode="0%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D-4B77-AE59-1B6CD75D5D33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Kategorie 2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Blatt1!$C$2:$C$13</c:f>
              <c:numCache>
                <c:formatCode>0%</c:formatCode>
                <c:ptCount val="12"/>
                <c:pt idx="0" formatCode="0.00%">
                  <c:v>2.5999999999999999E-2</c:v>
                </c:pt>
                <c:pt idx="1">
                  <c:v>2.9000000000000001E-2</c:v>
                </c:pt>
                <c:pt idx="2" formatCode="0.00%">
                  <c:v>2.75E-2</c:v>
                </c:pt>
                <c:pt idx="3" formatCode="0.00%">
                  <c:v>2.8000000000000001E-2</c:v>
                </c:pt>
                <c:pt idx="4" formatCode="0.00%">
                  <c:v>2.5499999999999998E-2</c:v>
                </c:pt>
                <c:pt idx="5" formatCode="0.00%">
                  <c:v>2.5499999999999998E-2</c:v>
                </c:pt>
                <c:pt idx="6" formatCode="0.00%">
                  <c:v>2.5000000000000001E-2</c:v>
                </c:pt>
                <c:pt idx="7" formatCode="0.00%">
                  <c:v>2.5999999999999999E-2</c:v>
                </c:pt>
                <c:pt idx="8" formatCode="0.00%">
                  <c:v>2.2499999999999999E-2</c:v>
                </c:pt>
                <c:pt idx="9" formatCode="0.00%">
                  <c:v>2.4E-2</c:v>
                </c:pt>
                <c:pt idx="10" formatCode="0.00%">
                  <c:v>2.4500000000000001E-2</c:v>
                </c:pt>
                <c:pt idx="11" formatCode="0.00%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D-4B77-AE59-1B6CD75D5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056192"/>
        <c:axId val="130057728"/>
      </c:lineChart>
      <c:catAx>
        <c:axId val="1300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057728"/>
        <c:crosses val="autoZero"/>
        <c:auto val="1"/>
        <c:lblAlgn val="ctr"/>
        <c:lblOffset val="100"/>
        <c:noMultiLvlLbl val="0"/>
      </c:catAx>
      <c:valAx>
        <c:axId val="130057728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300561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8-4913-9F95-518BA658C3D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8-4913-9F95-518BA658C3D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98-4913-9F95-518BA658C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73632"/>
        <c:axId val="129975424"/>
      </c:lineChart>
      <c:catAx>
        <c:axId val="12997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975424"/>
        <c:crosses val="autoZero"/>
        <c:auto val="1"/>
        <c:lblAlgn val="ctr"/>
        <c:lblOffset val="100"/>
        <c:noMultiLvlLbl val="0"/>
      </c:catAx>
      <c:valAx>
        <c:axId val="12997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973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2B4D-ED74-AA4F-9EE7-CEA8B000CE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7B65284-80CD-384E-B526-EB948AD615B6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D0CBB5C7-A7A2-B149-8692-DE8ADE6773A1}" type="par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0DC9DC06-1F44-BA47-B26A-7080B16A6BBA}" type="sib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9961E07-C5B7-A44C-9CDB-9CCEE8CE70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>
              <a:latin typeface="Lucida Sans"/>
              <a:cs typeface="Lucida Sans"/>
            </a:rPr>
            <a:t>Text über zwei Zeilen</a:t>
          </a:r>
        </a:p>
      </dgm:t>
    </dgm:pt>
    <dgm:pt modelId="{5FCF001F-BD35-4640-9DEF-142D00AFED3E}" type="par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CFC2DCD-E9FE-9943-93FB-DDD47659F131}" type="sib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13A90FB-B669-F449-840B-1CCED2D6E62F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E18D9A7C-DCE7-C94F-B724-C3727DF9423D}" type="par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C08DE06-8822-6848-9847-7657C484F3F0}" type="sib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C90396AB-0519-4C42-B04D-AAD86E66A154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5AC3230F-229A-854D-8AC0-26603F7299F2}" type="par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144EBDDC-39C3-9148-9200-B2AEF229EA0E}" type="sib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EC80029D-366E-124E-9B5F-0C5419792C02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C68813EB-CA99-9649-B8DD-2BA004D09984}" type="par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738FCC61-2BF1-3C4A-83E1-B4D055E6A703}" type="sib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44614FFE-B504-BF42-9308-F6484F947FF9}" type="pres">
      <dgm:prSet presAssocID="{00232B4D-ED74-AA4F-9EE7-CEA8B000CE30}" presName="Name0" presStyleCnt="0">
        <dgm:presLayoutVars>
          <dgm:dir/>
          <dgm:animLvl val="lvl"/>
          <dgm:resizeHandles val="exact"/>
        </dgm:presLayoutVars>
      </dgm:prSet>
      <dgm:spPr/>
    </dgm:pt>
    <dgm:pt modelId="{64A0A34A-3280-D949-A053-4DC177624F82}" type="pres">
      <dgm:prSet presAssocID="{F7B65284-80CD-384E-B526-EB948AD615B6}" presName="parTxOnly" presStyleLbl="node1" presStyleIdx="0" presStyleCnt="5" custScaleX="89938">
        <dgm:presLayoutVars>
          <dgm:chMax val="0"/>
          <dgm:chPref val="0"/>
          <dgm:bulletEnabled val="1"/>
        </dgm:presLayoutVars>
      </dgm:prSet>
      <dgm:spPr/>
    </dgm:pt>
    <dgm:pt modelId="{324F840C-17B4-994B-A2BC-DB1A9998D8A3}" type="pres">
      <dgm:prSet presAssocID="{0DC9DC06-1F44-BA47-B26A-7080B16A6BBA}" presName="parTxOnlySpace" presStyleCnt="0"/>
      <dgm:spPr/>
    </dgm:pt>
    <dgm:pt modelId="{0A57BFD1-B244-6442-80C9-88A0C3C10327}" type="pres">
      <dgm:prSet presAssocID="{C90396AB-0519-4C42-B04D-AAD86E66A1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7CFE196-31CB-394B-A525-7C46B79DD837}" type="pres">
      <dgm:prSet presAssocID="{144EBDDC-39C3-9148-9200-B2AEF229EA0E}" presName="parTxOnlySpace" presStyleCnt="0"/>
      <dgm:spPr/>
    </dgm:pt>
    <dgm:pt modelId="{2B4A4026-153D-5A44-BEBC-3D8D25A6E900}" type="pres">
      <dgm:prSet presAssocID="{29961E07-C5B7-A44C-9CDB-9CCEE8CE70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4D7A71-0432-654C-8CF2-6893585681C0}" type="pres">
      <dgm:prSet presAssocID="{2CFC2DCD-E9FE-9943-93FB-DDD47659F131}" presName="parTxOnlySpace" presStyleCnt="0"/>
      <dgm:spPr/>
    </dgm:pt>
    <dgm:pt modelId="{79E1183E-756B-CA48-AE2B-C88ADFAA866E}" type="pres">
      <dgm:prSet presAssocID="{EC80029D-366E-124E-9B5F-0C5419792C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86629-5134-7345-954C-966E1A4125CC}" type="pres">
      <dgm:prSet presAssocID="{738FCC61-2BF1-3C4A-83E1-B4D055E6A703}" presName="parTxOnlySpace" presStyleCnt="0"/>
      <dgm:spPr/>
    </dgm:pt>
    <dgm:pt modelId="{FA37B042-E899-A341-AC51-6C4C0E69EC26}" type="pres">
      <dgm:prSet presAssocID="{513A90FB-B669-F449-840B-1CCED2D6E6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791D033-0D30-6E41-B008-F563A87B62DA}" srcId="{00232B4D-ED74-AA4F-9EE7-CEA8B000CE30}" destId="{EC80029D-366E-124E-9B5F-0C5419792C02}" srcOrd="3" destOrd="0" parTransId="{C68813EB-CA99-9649-B8DD-2BA004D09984}" sibTransId="{738FCC61-2BF1-3C4A-83E1-B4D055E6A703}"/>
    <dgm:cxn modelId="{4990DC6A-1B51-4041-BD3F-D6C3E27E310C}" type="presOf" srcId="{513A90FB-B669-F449-840B-1CCED2D6E62F}" destId="{FA37B042-E899-A341-AC51-6C4C0E69EC26}" srcOrd="0" destOrd="0" presId="urn:microsoft.com/office/officeart/2005/8/layout/chevron1"/>
    <dgm:cxn modelId="{194B9950-1DDE-4560-A360-D8FDC5059907}" type="presOf" srcId="{29961E07-C5B7-A44C-9CDB-9CCEE8CE7023}" destId="{2B4A4026-153D-5A44-BEBC-3D8D25A6E900}" srcOrd="0" destOrd="0" presId="urn:microsoft.com/office/officeart/2005/8/layout/chevron1"/>
    <dgm:cxn modelId="{AAA5CF56-585D-BA4B-BA37-DE0428510FCF}" srcId="{00232B4D-ED74-AA4F-9EE7-CEA8B000CE30}" destId="{F7B65284-80CD-384E-B526-EB948AD615B6}" srcOrd="0" destOrd="0" parTransId="{D0CBB5C7-A7A2-B149-8692-DE8ADE6773A1}" sibTransId="{0DC9DC06-1F44-BA47-B26A-7080B16A6BBA}"/>
    <dgm:cxn modelId="{E5AB27C8-B493-D146-A2E8-8B18C5F91071}" srcId="{00232B4D-ED74-AA4F-9EE7-CEA8B000CE30}" destId="{C90396AB-0519-4C42-B04D-AAD86E66A154}" srcOrd="1" destOrd="0" parTransId="{5AC3230F-229A-854D-8AC0-26603F7299F2}" sibTransId="{144EBDDC-39C3-9148-9200-B2AEF229EA0E}"/>
    <dgm:cxn modelId="{28EF9B44-118C-9F4A-9137-59604156F24E}" srcId="{00232B4D-ED74-AA4F-9EE7-CEA8B000CE30}" destId="{513A90FB-B669-F449-840B-1CCED2D6E62F}" srcOrd="4" destOrd="0" parTransId="{E18D9A7C-DCE7-C94F-B724-C3727DF9423D}" sibTransId="{5C08DE06-8822-6848-9847-7657C484F3F0}"/>
    <dgm:cxn modelId="{5138ACB5-0023-A243-84D0-CF1070C7487B}" srcId="{00232B4D-ED74-AA4F-9EE7-CEA8B000CE30}" destId="{29961E07-C5B7-A44C-9CDB-9CCEE8CE7023}" srcOrd="2" destOrd="0" parTransId="{5FCF001F-BD35-4640-9DEF-142D00AFED3E}" sibTransId="{2CFC2DCD-E9FE-9943-93FB-DDD47659F131}"/>
    <dgm:cxn modelId="{D01B6A40-6526-4004-9CBA-4884167C7DB2}" type="presOf" srcId="{00232B4D-ED74-AA4F-9EE7-CEA8B000CE30}" destId="{44614FFE-B504-BF42-9308-F6484F947FF9}" srcOrd="0" destOrd="0" presId="urn:microsoft.com/office/officeart/2005/8/layout/chevron1"/>
    <dgm:cxn modelId="{C76E0BF7-09B1-4DE0-A370-AA73ED673CED}" type="presOf" srcId="{F7B65284-80CD-384E-B526-EB948AD615B6}" destId="{64A0A34A-3280-D949-A053-4DC177624F82}" srcOrd="0" destOrd="0" presId="urn:microsoft.com/office/officeart/2005/8/layout/chevron1"/>
    <dgm:cxn modelId="{D373F0E6-7D83-4968-9376-FAD562AC0986}" type="presOf" srcId="{EC80029D-366E-124E-9B5F-0C5419792C02}" destId="{79E1183E-756B-CA48-AE2B-C88ADFAA866E}" srcOrd="0" destOrd="0" presId="urn:microsoft.com/office/officeart/2005/8/layout/chevron1"/>
    <dgm:cxn modelId="{3DE49329-B471-4DF7-AB90-07ED3A3EDFF9}" type="presOf" srcId="{C90396AB-0519-4C42-B04D-AAD86E66A154}" destId="{0A57BFD1-B244-6442-80C9-88A0C3C10327}" srcOrd="0" destOrd="0" presId="urn:microsoft.com/office/officeart/2005/8/layout/chevron1"/>
    <dgm:cxn modelId="{17E13CF4-1E9C-45AB-AF06-52034A45F952}" type="presParOf" srcId="{44614FFE-B504-BF42-9308-F6484F947FF9}" destId="{64A0A34A-3280-D949-A053-4DC177624F82}" srcOrd="0" destOrd="0" presId="urn:microsoft.com/office/officeart/2005/8/layout/chevron1"/>
    <dgm:cxn modelId="{91C34FFF-DCA4-485A-9D7F-A2B9020F2527}" type="presParOf" srcId="{44614FFE-B504-BF42-9308-F6484F947FF9}" destId="{324F840C-17B4-994B-A2BC-DB1A9998D8A3}" srcOrd="1" destOrd="0" presId="urn:microsoft.com/office/officeart/2005/8/layout/chevron1"/>
    <dgm:cxn modelId="{B4EDFD63-3B5B-4359-8510-66DCFBAD0F40}" type="presParOf" srcId="{44614FFE-B504-BF42-9308-F6484F947FF9}" destId="{0A57BFD1-B244-6442-80C9-88A0C3C10327}" srcOrd="2" destOrd="0" presId="urn:microsoft.com/office/officeart/2005/8/layout/chevron1"/>
    <dgm:cxn modelId="{6C4D3F22-8657-41AC-9B26-9FA0C7AAB36D}" type="presParOf" srcId="{44614FFE-B504-BF42-9308-F6484F947FF9}" destId="{D7CFE196-31CB-394B-A525-7C46B79DD837}" srcOrd="3" destOrd="0" presId="urn:microsoft.com/office/officeart/2005/8/layout/chevron1"/>
    <dgm:cxn modelId="{6ACBD255-F782-4DAF-8916-CC6F89B4272E}" type="presParOf" srcId="{44614FFE-B504-BF42-9308-F6484F947FF9}" destId="{2B4A4026-153D-5A44-BEBC-3D8D25A6E900}" srcOrd="4" destOrd="0" presId="urn:microsoft.com/office/officeart/2005/8/layout/chevron1"/>
    <dgm:cxn modelId="{CC51BFA1-9DDD-4BA8-B722-7DC0F0FF3103}" type="presParOf" srcId="{44614FFE-B504-BF42-9308-F6484F947FF9}" destId="{6A4D7A71-0432-654C-8CF2-6893585681C0}" srcOrd="5" destOrd="0" presId="urn:microsoft.com/office/officeart/2005/8/layout/chevron1"/>
    <dgm:cxn modelId="{4CBD7C99-E667-4D38-A419-2C3F0148B889}" type="presParOf" srcId="{44614FFE-B504-BF42-9308-F6484F947FF9}" destId="{79E1183E-756B-CA48-AE2B-C88ADFAA866E}" srcOrd="6" destOrd="0" presId="urn:microsoft.com/office/officeart/2005/8/layout/chevron1"/>
    <dgm:cxn modelId="{F6445607-CEB9-4775-A0B3-6928DAA84D6F}" type="presParOf" srcId="{44614FFE-B504-BF42-9308-F6484F947FF9}" destId="{DDF86629-5134-7345-954C-966E1A4125CC}" srcOrd="7" destOrd="0" presId="urn:microsoft.com/office/officeart/2005/8/layout/chevron1"/>
    <dgm:cxn modelId="{408A6FAA-51BE-48AF-8D4D-7EBDFE2DA166}" type="presParOf" srcId="{44614FFE-B504-BF42-9308-F6484F947FF9}" destId="{FA37B042-E899-A341-AC51-6C4C0E69EC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A34A-3280-D949-A053-4DC177624F82}">
      <dsp:nvSpPr>
        <dsp:cNvPr id="0" name=""/>
        <dsp:cNvSpPr/>
      </dsp:nvSpPr>
      <dsp:spPr>
        <a:xfrm>
          <a:off x="1514" y="1198767"/>
          <a:ext cx="1584433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353853" y="1198767"/>
        <a:ext cx="879756" cy="704677"/>
      </dsp:txXfrm>
    </dsp:sp>
    <dsp:sp modelId="{0A57BFD1-B244-6442-80C9-88A0C3C10327}">
      <dsp:nvSpPr>
        <dsp:cNvPr id="0" name=""/>
        <dsp:cNvSpPr/>
      </dsp:nvSpPr>
      <dsp:spPr>
        <a:xfrm>
          <a:off x="1409777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1762116" y="1198767"/>
        <a:ext cx="1057017" cy="704677"/>
      </dsp:txXfrm>
    </dsp:sp>
    <dsp:sp modelId="{2B4A4026-153D-5A44-BEBC-3D8D25A6E900}">
      <dsp:nvSpPr>
        <dsp:cNvPr id="0" name=""/>
        <dsp:cNvSpPr/>
      </dsp:nvSpPr>
      <dsp:spPr>
        <a:xfrm>
          <a:off x="2995303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 über zwei Zeilen</a:t>
          </a:r>
        </a:p>
      </dsp:txBody>
      <dsp:txXfrm>
        <a:off x="3347642" y="1198767"/>
        <a:ext cx="1057017" cy="704677"/>
      </dsp:txXfrm>
    </dsp:sp>
    <dsp:sp modelId="{79E1183E-756B-CA48-AE2B-C88ADFAA866E}">
      <dsp:nvSpPr>
        <dsp:cNvPr id="0" name=""/>
        <dsp:cNvSpPr/>
      </dsp:nvSpPr>
      <dsp:spPr>
        <a:xfrm>
          <a:off x="4580828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4933167" y="1198767"/>
        <a:ext cx="1057017" cy="704677"/>
      </dsp:txXfrm>
    </dsp:sp>
    <dsp:sp modelId="{FA37B042-E899-A341-AC51-6C4C0E69EC26}">
      <dsp:nvSpPr>
        <dsp:cNvPr id="0" name=""/>
        <dsp:cNvSpPr/>
      </dsp:nvSpPr>
      <dsp:spPr>
        <a:xfrm>
          <a:off x="6166354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6518693" y="1198767"/>
        <a:ext cx="1057017" cy="70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475E9-5ACF-3F47-9544-98EDFEBAF08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Bilder mit Untertitel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0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54500" y="1692000"/>
            <a:ext cx="5811000" cy="2808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Texthierarchien</a:t>
            </a:r>
          </a:p>
        </p:txBody>
      </p:sp>
    </p:spTree>
    <p:extLst>
      <p:ext uri="{BB962C8B-B14F-4D97-AF65-F5344CB8AC3E}">
        <p14:creationId xmlns:p14="http://schemas.microsoft.com/office/powerpoint/2010/main" val="38119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Untertitel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a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_D2U1312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</a:t>
            </a:r>
          </a:p>
        </p:txBody>
      </p:sp>
    </p:spTree>
    <p:extLst>
      <p:ext uri="{BB962C8B-B14F-4D97-AF65-F5344CB8AC3E}">
        <p14:creationId xmlns:p14="http://schemas.microsoft.com/office/powerpoint/2010/main" val="291962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 und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pic>
        <p:nvPicPr>
          <p:cNvPr id="4" name="Inhaltsplatzhalter 3" descr="_D2U1312.jpg"/>
          <p:cNvPicPr>
            <a:picLocks noGrp="1" noChangeAspect="1"/>
          </p:cNvPicPr>
          <p:nvPr>
            <p:ph sz="half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3180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>
                <a:solidFill>
                  <a:srgbClr val="697378"/>
                </a:solidFill>
                <a:latin typeface="Lucida Sans"/>
                <a:cs typeface="Lucida Sans"/>
              </a:rPr>
              <a:t>Musterseite mit zwei Bildern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lIns="0"/>
          <a:lstStyle/>
          <a:p>
            <a:pPr>
              <a:spcBef>
                <a:spcPts val="0"/>
              </a:spcBef>
            </a:pPr>
            <a:r>
              <a:rPr lang="de-DE" b="0" kern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9" name="Inhaltsplatzhalter 8" descr="EA125-13-002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10" name="Inhaltsplatzhalter 9" descr="EA125-13-010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3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drei Bildern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pic>
        <p:nvPicPr>
          <p:cNvPr id="14" name="Inhaltsplatzhalter 13" descr="_D2U1229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Inhaltsplatzhalter 14" descr="_D2U1295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Inhaltsplatzhalter 15" descr="_D2U1312.jpg"/>
          <p:cNvPicPr>
            <a:picLocks noGrp="1" noChangeAspect="1"/>
          </p:cNvPicPr>
          <p:nvPr>
            <p:ph sz="half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</p:spTree>
    <p:extLst>
      <p:ext uri="{BB962C8B-B14F-4D97-AF65-F5344CB8AC3E}">
        <p14:creationId xmlns:p14="http://schemas.microsoft.com/office/powerpoint/2010/main" val="258936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2878669"/>
            <a:ext cx="2520000" cy="3241329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kleinen Bildern</a:t>
            </a:r>
          </a:p>
        </p:txBody>
      </p:sp>
      <p:pic>
        <p:nvPicPr>
          <p:cNvPr id="5" name="Inhaltsplatzhalter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000" y="1440001"/>
            <a:ext cx="2520000" cy="1438668"/>
          </a:xfrm>
          <a:prstGeom prst="rect">
            <a:avLst/>
          </a:prstGeom>
        </p:spPr>
      </p:pic>
      <p:pic>
        <p:nvPicPr>
          <p:cNvPr id="8" name="Inhaltsplatzhalter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001" y="1440000"/>
            <a:ext cx="2519998" cy="1438666"/>
          </a:xfrm>
          <a:prstGeom prst="rect">
            <a:avLst/>
          </a:prstGeom>
        </p:spPr>
      </p:pic>
      <p:pic>
        <p:nvPicPr>
          <p:cNvPr id="9" name="Inhaltsplatzhalter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0"/>
            <a:ext cx="2520000" cy="1438666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325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604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847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wissenschaftlicher Zeichnung</a:t>
            </a:r>
          </a:p>
        </p:txBody>
      </p:sp>
      <p:pic>
        <p:nvPicPr>
          <p:cNvPr id="10" name="Inhaltsplatzhalter 9" descr="532px-Phalaenopsis_amabilis_-_Curtis'_73_(Ser._3_no._3)_pl._4297_(1847)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40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1063516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Balkendiagramm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250528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2837739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Säulendiagramm</a:t>
            </a:r>
          </a:p>
        </p:txBody>
      </p:sp>
      <p:sp>
        <p:nvSpPr>
          <p:cNvPr id="11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5461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Kuchendiagramm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1240564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30437"/>
              </p:ext>
            </p:extLst>
          </p:nvPr>
        </p:nvGraphicFramePr>
        <p:xfrm>
          <a:off x="468000" y="1440000"/>
          <a:ext cx="7920000" cy="3600000"/>
        </p:xfrm>
        <a:graphic>
          <a:graphicData uri="http://schemas.openxmlformats.org/drawingml/2006/table">
            <a:tbl>
              <a:tblPr/>
              <a:tblGrid>
                <a:gridCol w="213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4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58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3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Tabelle</a:t>
            </a:r>
          </a:p>
        </p:txBody>
      </p:sp>
    </p:spTree>
    <p:extLst>
      <p:ext uri="{BB962C8B-B14F-4D97-AF65-F5344CB8AC3E}">
        <p14:creationId xmlns:p14="http://schemas.microsoft.com/office/powerpoint/2010/main" val="42843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853742"/>
              </p:ext>
            </p:extLst>
          </p:nvPr>
        </p:nvGraphicFramePr>
        <p:xfrm>
          <a:off x="468313" y="1439863"/>
          <a:ext cx="80994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Kurvendiagramm</a:t>
            </a:r>
          </a:p>
        </p:txBody>
      </p:sp>
    </p:spTree>
    <p:extLst>
      <p:ext uri="{BB962C8B-B14F-4D97-AF65-F5344CB8AC3E}">
        <p14:creationId xmlns:p14="http://schemas.microsoft.com/office/powerpoint/2010/main" val="265123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Kurvendiagramm und Untertitel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2364771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50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3"/>
          <p:cNvSpPr>
            <a:spLocks noGrp="1"/>
          </p:cNvSpPr>
          <p:nvPr>
            <p:ph sz="half" idx="1"/>
          </p:nvPr>
        </p:nvSpPr>
        <p:spPr>
          <a:xfrm>
            <a:off x="468000" y="3743387"/>
            <a:ext cx="8100000" cy="2371663"/>
          </a:xfrm>
        </p:spPr>
        <p:txBody>
          <a:bodyPr lIns="0" rIns="0"/>
          <a:lstStyle/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r>
              <a:rPr lang="de-DE" dirty="0">
                <a:solidFill>
                  <a:srgbClr val="697D91"/>
                </a:solidFill>
              </a:rPr>
              <a:t>Musterseite mit komplexerer Ablaufgrafik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5018871"/>
              </p:ext>
            </p:extLst>
          </p:nvPr>
        </p:nvGraphicFramePr>
        <p:xfrm>
          <a:off x="467906" y="460272"/>
          <a:ext cx="7929563" cy="310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468000" y="2637277"/>
            <a:ext cx="7785100" cy="83765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latin typeface="Lucida Sans"/>
                <a:cs typeface="Lucida Sans"/>
              </a:rPr>
              <a:t>Begriff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07149" y="2637277"/>
            <a:ext cx="3890726" cy="837659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>
                <a:latin typeface="Lucida Sans"/>
                <a:cs typeface="Lucida Sans"/>
              </a:rPr>
              <a:t>Begriff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83064" y="2858851"/>
            <a:ext cx="2248170" cy="616085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ucida Sans"/>
                <a:cs typeface="Lucida Sans"/>
              </a:rPr>
              <a:t>Längerer Text über zwei Zeilen </a:t>
            </a:r>
          </a:p>
        </p:txBody>
      </p:sp>
    </p:spTree>
    <p:extLst>
      <p:ext uri="{BB962C8B-B14F-4D97-AF65-F5344CB8AC3E}">
        <p14:creationId xmlns:p14="http://schemas.microsoft.com/office/powerpoint/2010/main" val="48604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5310000" cy="4680000"/>
          </a:xfrm>
        </p:spPr>
        <p:txBody>
          <a:bodyPr/>
          <a:lstStyle/>
          <a:p>
            <a:r>
              <a:rPr lang="de-DE" sz="1400" dirty="0"/>
              <a:t>Ausnahmsweise darf der Text nur 14 Punkt </a:t>
            </a:r>
            <a:r>
              <a:rPr lang="de-DE" sz="1400" dirty="0" err="1"/>
              <a:t>gross</a:t>
            </a:r>
            <a:r>
              <a:rPr lang="de-DE" sz="1400" dirty="0"/>
              <a:t> sein</a:t>
            </a:r>
          </a:p>
          <a:p>
            <a:r>
              <a:rPr lang="de-DE" sz="1400" dirty="0"/>
              <a:t>Dies macht aber nur Sinn, wenn der Inhalt nicht über zwei Seiten verteilt werden kann</a:t>
            </a:r>
          </a:p>
          <a:p>
            <a:r>
              <a:rPr lang="de-DE" sz="1400" dirty="0"/>
              <a:t>Bitte bedenke Sie, dass die Lesbarkeit gewährleistet sein muss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sehr kompaktem Inhalt</a:t>
            </a:r>
          </a:p>
        </p:txBody>
      </p:sp>
      <p:pic>
        <p:nvPicPr>
          <p:cNvPr id="5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2"/>
            <a:ext cx="2520000" cy="1438666"/>
          </a:xfrm>
          <a:prstGeom prst="rect">
            <a:avLst/>
          </a:prstGeom>
        </p:spPr>
      </p:pic>
      <p:pic>
        <p:nvPicPr>
          <p:cNvPr id="8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3002487"/>
            <a:ext cx="2520000" cy="1438666"/>
          </a:xfrm>
          <a:prstGeom prst="rect">
            <a:avLst/>
          </a:prstGeom>
        </p:spPr>
      </p:pic>
      <p:pic>
        <p:nvPicPr>
          <p:cNvPr id="9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4580365"/>
            <a:ext cx="2520000" cy="1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" y="6258473"/>
            <a:ext cx="7221461" cy="376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762"/>
            <a:ext cx="8781927" cy="6110165"/>
          </a:xfrm>
          <a:prstGeom prst="rect">
            <a:avLst/>
          </a:prstGeom>
          <a:solidFill>
            <a:srgbClr val="4A5B60"/>
          </a:solidFill>
        </p:spPr>
      </p:pic>
      <p:sp>
        <p:nvSpPr>
          <p:cNvPr id="12" name="Abgerundetes Rechteck 11"/>
          <p:cNvSpPr/>
          <p:nvPr/>
        </p:nvSpPr>
        <p:spPr>
          <a:xfrm>
            <a:off x="0" y="388408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0" y="6423927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7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r>
              <a:rPr lang="de-DE" dirty="0"/>
              <a:t>Hier steht ein Aufzählungspunkt, der etwas länger ist und über zwei Zeilen läuft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6174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Hier steht ein Titel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19198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Diese Titelseite ist sehr voll, aber sie ist trotzdem gut strukturiert.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darf zusätzlicher, erläuternder Text stehen, er darf auch zwei Zeilen lang sein.</a:t>
            </a: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noch ein Veranstalter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ein Anlass</a:t>
            </a:r>
          </a:p>
        </p:txBody>
      </p:sp>
      <p:sp>
        <p:nvSpPr>
          <p:cNvPr id="11" name="Untertitel 3"/>
          <p:cNvSpPr txBox="1">
            <a:spLocks/>
          </p:cNvSpPr>
          <p:nvPr/>
        </p:nvSpPr>
        <p:spPr>
          <a:xfrm>
            <a:off x="468000" y="4737538"/>
            <a:ext cx="6784390" cy="467310"/>
          </a:xfrm>
          <a:prstGeom prst="rect">
            <a:avLst/>
          </a:prstGeom>
        </p:spPr>
        <p:txBody>
          <a:bodyPr l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Hier kann der Autor stehen</a:t>
            </a:r>
          </a:p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Seine Funktion darf auf der zweiten Zeile stehen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lIns="0"/>
          <a:lstStyle/>
          <a:p>
            <a:r>
              <a:rPr lang="de-DE" dirty="0"/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261701780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">
    <a:dk1>
      <a:sysClr val="windowText" lastClr="000000"/>
    </a:dk1>
    <a:lt1>
      <a:sysClr val="window" lastClr="FFFFFF"/>
    </a:lt1>
    <a:dk2>
      <a:srgbClr val="455960"/>
    </a:dk2>
    <a:lt2>
      <a:srgbClr val="EEECE1"/>
    </a:lt2>
    <a:accent1>
      <a:srgbClr val="3B5C41"/>
    </a:accent1>
    <a:accent2>
      <a:srgbClr val="80B87B"/>
    </a:accent2>
    <a:accent3>
      <a:srgbClr val="395B8B"/>
    </a:accent3>
    <a:accent4>
      <a:srgbClr val="7CBDC1"/>
    </a:accent4>
    <a:accent5>
      <a:srgbClr val="502E63"/>
    </a:accent5>
    <a:accent6>
      <a:srgbClr val="98759C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schemas.microsoft.com/office/2006/metadata/properties"/>
    <ds:schemaRef ds:uri="238ac175-5152-443e-bf42-417a27926292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833</Words>
  <Application>Microsoft Office PowerPoint</Application>
  <PresentationFormat>Bildschirmpräsentation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Design Thinking</vt:lpstr>
      <vt:lpstr>Interview</vt:lpstr>
      <vt:lpstr>Storyboard</vt:lpstr>
      <vt:lpstr>Prototyp</vt:lpstr>
      <vt:lpstr>Danke für Ihre Aufmerksamkeit. </vt:lpstr>
      <vt:lpstr>Dies ist eine Kapiteltrennseite</vt:lpstr>
      <vt:lpstr>Hier steht ein Titel</vt:lpstr>
      <vt:lpstr>Diese Titelseite ist sehr voll, aber sie ist trotzdem gut strukturiert.</vt:lpstr>
      <vt:lpstr>Dies ist eine Kapiteltrennseite</vt:lpstr>
      <vt:lpstr>Musterseite mit Texthierarchien</vt:lpstr>
      <vt:lpstr>Musterseite mit Untertitel </vt:lpstr>
      <vt:lpstr>Musterseite mit grossem Bild</vt:lpstr>
      <vt:lpstr>Musterseite mit grossem Bild und Untertitel</vt:lpstr>
      <vt:lpstr>Musterseite mit zwei Bildern</vt:lpstr>
      <vt:lpstr>Musterseite mit drei Bildern</vt:lpstr>
      <vt:lpstr>Musterseite mit kleinen Bildern</vt:lpstr>
      <vt:lpstr>Musterseite mit wissenschaftlicher Zeichnung</vt:lpstr>
      <vt:lpstr>Musterseite mit Balkendiagramm</vt:lpstr>
      <vt:lpstr>Musterseite mit Säulendiagramm</vt:lpstr>
      <vt:lpstr>Musterseite mit Kuchendiagramm</vt:lpstr>
      <vt:lpstr>Musterseite mit Tabelle</vt:lpstr>
      <vt:lpstr>Musterseite Kurvendiagramm</vt:lpstr>
      <vt:lpstr>Musterseite mit Kurvendiagramm und Untertitel</vt:lpstr>
      <vt:lpstr>Musterseite mit komplexerer Ablaufgrafik</vt:lpstr>
      <vt:lpstr>Musterseite mit sehr kompaktem Inhalt</vt:lpstr>
      <vt:lpstr>PowerPoint-Präsentation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Fabian Kammermann</cp:lastModifiedBy>
  <cp:revision>8</cp:revision>
  <cp:lastPrinted>2013-04-25T14:17:09Z</cp:lastPrinted>
  <dcterms:created xsi:type="dcterms:W3CDTF">2013-04-25T14:36:44Z</dcterms:created>
  <dcterms:modified xsi:type="dcterms:W3CDTF">2016-10-21T07:08:51Z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