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3506932"/>
            <a:ext cx="628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编译系统使用培训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429388" y="5715016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软件部</a:t>
            </a:r>
            <a:r>
              <a:rPr lang="en-US" altLang="zh-CN" dirty="0" smtClean="0"/>
              <a:t>SCM 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叶剑波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4429132"/>
            <a:ext cx="5286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j-ea"/>
                <a:hlinkClick r:id="rId2" action="ppaction://hlinksldjump"/>
              </a:rPr>
              <a:t>1 </a:t>
            </a:r>
            <a:r>
              <a:rPr lang="zh-CN" altLang="en-US" sz="3200" b="1" dirty="0" smtClean="0">
                <a:latin typeface="+mj-ea"/>
                <a:hlinkClick r:id="rId2" action="ppaction://hlinksldjump"/>
              </a:rPr>
              <a:t>基本使用</a:t>
            </a:r>
            <a:endParaRPr lang="en-US" altLang="zh-CN" sz="3200" b="1" dirty="0" smtClean="0">
              <a:latin typeface="+mj-ea"/>
            </a:endParaRPr>
          </a:p>
          <a:p>
            <a:r>
              <a:rPr lang="en-US" altLang="zh-CN" sz="3200" b="1" dirty="0" smtClean="0">
                <a:latin typeface="+mj-ea"/>
                <a:hlinkClick r:id="rId3" action="ppaction://hlinksldjump"/>
              </a:rPr>
              <a:t>2 </a:t>
            </a:r>
            <a:r>
              <a:rPr lang="zh-CN" altLang="en-US" sz="3200" b="1" dirty="0" smtClean="0">
                <a:latin typeface="+mj-ea"/>
                <a:hlinkClick r:id="rId3" action="ppaction://hlinksldjump"/>
              </a:rPr>
              <a:t>设计原理</a:t>
            </a:r>
            <a:endParaRPr lang="en-US" altLang="zh-CN" sz="3200" b="1" dirty="0" smtClean="0">
              <a:latin typeface="+mj-ea"/>
            </a:endParaRPr>
          </a:p>
          <a:p>
            <a:r>
              <a:rPr lang="en-US" altLang="zh-CN" sz="3200" b="1" dirty="0" smtClean="0">
                <a:latin typeface="+mj-ea"/>
                <a:hlinkClick r:id="rId4" action="ppaction://hlinksldjump"/>
              </a:rPr>
              <a:t>3 </a:t>
            </a:r>
            <a:r>
              <a:rPr lang="zh-CN" altLang="en-US" sz="3200" b="1" dirty="0" smtClean="0">
                <a:latin typeface="+mj-ea"/>
                <a:hlinkClick r:id="rId4" action="ppaction://hlinksldjump"/>
              </a:rPr>
              <a:t>疑问</a:t>
            </a:r>
            <a:r>
              <a:rPr lang="en-US" altLang="zh-CN" sz="3200" b="1" dirty="0" smtClean="0">
                <a:latin typeface="+mj-ea"/>
                <a:hlinkClick r:id="rId4" action="ppaction://hlinksldjump"/>
              </a:rPr>
              <a:t>?</a:t>
            </a:r>
            <a:endParaRPr lang="zh-CN" altLang="en-US" sz="3200" b="1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7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原理图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785786" y="2428868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3357562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4286256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8992" y="3357562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触发服务器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072198" y="2143116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编译服务器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2198" y="3214686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编译服务器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72198" y="4286256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编译服务器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071670" y="335756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714876" y="2143116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85984" y="3179061"/>
            <a:ext cx="92869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触发编译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4929190" y="2500306"/>
            <a:ext cx="85725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传字段</a:t>
            </a:r>
            <a:endParaRPr lang="zh-CN" altLang="en-US" sz="1000" dirty="0"/>
          </a:p>
        </p:txBody>
      </p:sp>
      <p:sp>
        <p:nvSpPr>
          <p:cNvPr id="15" name="椭圆形标注 14"/>
          <p:cNvSpPr/>
          <p:nvPr/>
        </p:nvSpPr>
        <p:spPr>
          <a:xfrm>
            <a:off x="6929454" y="1571612"/>
            <a:ext cx="1571636" cy="500066"/>
          </a:xfrm>
          <a:prstGeom prst="wedgeEllipse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后台进程处理编译</a:t>
            </a:r>
            <a:r>
              <a:rPr lang="en-US" altLang="zh-CN" sz="900" dirty="0" smtClean="0"/>
              <a:t>,</a:t>
            </a:r>
          </a:p>
          <a:p>
            <a:pPr algn="ctr"/>
            <a:r>
              <a:rPr lang="zh-CN" altLang="en-US" sz="900" dirty="0" smtClean="0"/>
              <a:t>操作信息写入文件</a:t>
            </a:r>
            <a:endParaRPr lang="zh-CN" altLang="en-US" sz="900" dirty="0"/>
          </a:p>
        </p:txBody>
      </p:sp>
      <p:cxnSp>
        <p:nvCxnSpPr>
          <p:cNvPr id="16" name="直接箭头连接符 15"/>
          <p:cNvCxnSpPr/>
          <p:nvPr/>
        </p:nvCxnSpPr>
        <p:spPr>
          <a:xfrm rot="10800000" flipV="1">
            <a:off x="4714876" y="2643182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857752" y="3286124"/>
            <a:ext cx="92869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读取文件内容</a:t>
            </a:r>
            <a:endParaRPr lang="zh-CN" altLang="en-US" sz="1000" dirty="0"/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2071670" y="384575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321797" y="3643314"/>
            <a:ext cx="85725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查询编译信息</a:t>
            </a:r>
            <a:endParaRPr lang="zh-CN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714612" y="4940921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后端：</a:t>
            </a:r>
            <a:endParaRPr lang="en-US" altLang="zh-CN" b="1" dirty="0" smtClean="0"/>
          </a:p>
          <a:p>
            <a:r>
              <a:rPr lang="en-US" altLang="zh-CN" dirty="0" smtClean="0"/>
              <a:t>Python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web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脚本处理</a:t>
            </a:r>
            <a:r>
              <a:rPr lang="en-US" altLang="zh-CN" dirty="0" err="1" smtClean="0"/>
              <a:t>excle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71472" y="5000636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前端：</a:t>
            </a:r>
            <a:endParaRPr lang="en-US" altLang="zh-CN" b="1" dirty="0" smtClean="0"/>
          </a:p>
          <a:p>
            <a:r>
              <a:rPr lang="en-US" altLang="zh-CN" dirty="0" smtClean="0"/>
              <a:t>Html </a:t>
            </a:r>
          </a:p>
          <a:p>
            <a:r>
              <a:rPr lang="en-US" altLang="zh-CN" dirty="0" smtClean="0"/>
              <a:t>JavaScript</a:t>
            </a:r>
          </a:p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43636" y="4857760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部署：</a:t>
            </a:r>
            <a:endParaRPr lang="en-US" altLang="zh-CN" b="1" dirty="0" smtClean="0"/>
          </a:p>
          <a:p>
            <a:r>
              <a:rPr lang="en-US" altLang="zh-CN" dirty="0" err="1" smtClean="0"/>
              <a:t>Ubuntu</a:t>
            </a:r>
            <a:r>
              <a:rPr lang="en-US" altLang="zh-CN" dirty="0" smtClean="0"/>
              <a:t> 64 </a:t>
            </a:r>
            <a:r>
              <a:rPr lang="zh-CN" altLang="en-US" dirty="0" smtClean="0"/>
              <a:t>位系统</a:t>
            </a:r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dirty="0" smtClean="0"/>
              <a:t>Web 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smtClean="0"/>
              <a:t>Celery </a:t>
            </a:r>
            <a:r>
              <a:rPr lang="zh-CN" altLang="en-US" dirty="0" smtClean="0"/>
              <a:t>分布式任务队列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477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触发服务器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72" y="3143248"/>
            <a:ext cx="7010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2357430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后台服务与定时任务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分钟检查版本编译结果，并自动发邮件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477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编译服务器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2643182"/>
            <a:ext cx="87249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221455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服务与 </a:t>
            </a:r>
            <a:r>
              <a:rPr lang="en-US" altLang="zh-CN" dirty="0" smtClean="0"/>
              <a:t>Celery</a:t>
            </a:r>
            <a:r>
              <a:rPr lang="zh-CN" altLang="en-US" dirty="0" smtClean="0"/>
              <a:t>分布式任务队列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编译服务器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2357430"/>
            <a:ext cx="86582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4714884"/>
            <a:ext cx="86677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00024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触发成功后会检查更新代码等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357694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编译结束或中断会把信息写入数据库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日志文件夹</a:t>
            </a:r>
            <a:endParaRPr lang="zh-CN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41" y="2347933"/>
            <a:ext cx="45053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4999" y="1890733"/>
            <a:ext cx="24860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000240"/>
            <a:ext cx="264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日志文件夹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9256" y="1559889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used.txt </a:t>
            </a:r>
            <a:r>
              <a:rPr lang="zh-CN" altLang="en-US" dirty="0" smtClean="0"/>
              <a:t>文件内容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477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数据库记录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918" y="2714620"/>
            <a:ext cx="8305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221455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编译信息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35718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用户信息</a:t>
            </a:r>
            <a:endParaRPr lang="zh-CN" alt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71942"/>
            <a:ext cx="7258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371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</a:rPr>
              <a:t>3 </a:t>
            </a:r>
            <a:r>
              <a:rPr lang="zh-CN" altLang="en-US" b="1" dirty="0" smtClean="0">
                <a:latin typeface="+mj-ea"/>
              </a:rPr>
              <a:t>疑问</a:t>
            </a:r>
            <a:r>
              <a:rPr lang="en-US" altLang="zh-CN" b="1" dirty="0" smtClean="0">
                <a:latin typeface="+mj-ea"/>
              </a:rPr>
              <a:t>?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559602"/>
            <a:ext cx="37677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不能暂停 </a:t>
            </a:r>
            <a:br>
              <a:rPr lang="zh-CN" altLang="en-US" dirty="0" smtClean="0"/>
            </a:br>
            <a:r>
              <a:rPr lang="en-US" altLang="zh-CN" dirty="0" smtClean="0"/>
              <a:t>2 </a:t>
            </a:r>
            <a:r>
              <a:rPr lang="zh-CN" altLang="en-US" dirty="0" smtClean="0"/>
              <a:t>卡死无法进行</a:t>
            </a:r>
            <a:br>
              <a:rPr lang="zh-CN" altLang="en-US" dirty="0" smtClean="0"/>
            </a:br>
            <a:r>
              <a:rPr lang="en-US" altLang="zh-CN" dirty="0" smtClean="0"/>
              <a:t>3  </a:t>
            </a:r>
            <a:r>
              <a:rPr lang="zh-CN" altLang="en-US" dirty="0" smtClean="0"/>
              <a:t>编译优化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白天固定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晚上遍历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en-US" altLang="zh-CN" dirty="0" smtClean="0"/>
              <a:t>4  tag</a:t>
            </a:r>
            <a:r>
              <a:rPr lang="zh-CN" altLang="en-US" dirty="0" smtClean="0"/>
              <a:t>删掉，服务器并没有更新成功</a:t>
            </a:r>
          </a:p>
          <a:p>
            <a:r>
              <a:rPr lang="en-US" altLang="zh-CN" dirty="0" smtClean="0"/>
              <a:t>5  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ini</a:t>
            </a:r>
            <a:r>
              <a:rPr lang="zh-CN" altLang="en-US" dirty="0" smtClean="0"/>
              <a:t>失败没有提示</a:t>
            </a:r>
          </a:p>
          <a:p>
            <a:r>
              <a:rPr lang="en-US" altLang="zh-CN" dirty="0" smtClean="0"/>
              <a:t>6  21 </a:t>
            </a:r>
            <a:r>
              <a:rPr lang="zh-CN" altLang="en-US" dirty="0" smtClean="0"/>
              <a:t>服务器拷贝失败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7  18 </a:t>
            </a:r>
            <a:r>
              <a:rPr lang="zh-CN" altLang="en-US" dirty="0" smtClean="0"/>
              <a:t>服务器更新不到最新</a:t>
            </a:r>
          </a:p>
          <a:p>
            <a:r>
              <a:rPr lang="en-US" altLang="zh-CN" dirty="0" smtClean="0"/>
              <a:t>8  </a:t>
            </a:r>
            <a:r>
              <a:rPr lang="zh-CN" altLang="en-US" dirty="0" smtClean="0"/>
              <a:t>查询编译版本信息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8082" y="606006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首页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48064" y="3068960"/>
            <a:ext cx="2646878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Front"/>
              <a:lightRig rig="flood" dir="t"/>
            </a:scene3d>
            <a:sp3d extrusionH="57150" contourW="12700" prstMaterial="clear">
              <a:bevelT w="38100" h="38100"/>
              <a:bevelB w="50800" h="38100" prst="riblet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pPr>
              <a:defRPr/>
            </a:pPr>
            <a:r>
              <a:rPr lang="zh-CN" altLang="en-US" sz="4800" b="1" i="1" dirty="0">
                <a:latin typeface="微软雅黑" pitchFamily="34" charset="-122"/>
                <a:ea typeface="微软雅黑" pitchFamily="34" charset="-122"/>
              </a:rPr>
              <a:t>感谢观看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285868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基本使用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857364"/>
            <a:ext cx="8229600" cy="2911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1.1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注册登录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1.2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触发编译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1.3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查询编译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邮件通知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1.5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添加项目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1.6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添加编译选项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注册登录</a:t>
            </a:r>
            <a:endParaRPr lang="en-US" altLang="zh-CN" dirty="0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59" y="2357430"/>
            <a:ext cx="3190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57430"/>
            <a:ext cx="33813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58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触发编译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65" y="2500306"/>
            <a:ext cx="25050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000240"/>
            <a:ext cx="487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14744" y="5214950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版本号需要与代码中一致</a:t>
            </a:r>
            <a:endParaRPr lang="en-US" altLang="zh-CN" dirty="0" smtClean="0"/>
          </a:p>
          <a:p>
            <a:r>
              <a:rPr lang="en-US" altLang="zh-CN" dirty="0" smtClean="0"/>
              <a:t>Tag</a:t>
            </a:r>
            <a:r>
              <a:rPr lang="zh-CN" altLang="en-US" dirty="0" smtClean="0"/>
              <a:t>不能重复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443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查询编译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1723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形标注 4"/>
          <p:cNvSpPr/>
          <p:nvPr/>
        </p:nvSpPr>
        <p:spPr>
          <a:xfrm>
            <a:off x="4857752" y="2500306"/>
            <a:ext cx="3929090" cy="18573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此页面每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分钟刷新一次，可以关闭页面。编译错误，</a:t>
            </a:r>
            <a:r>
              <a:rPr lang="en-US" altLang="zh-CN" dirty="0" err="1" smtClean="0"/>
              <a:t>checkini</a:t>
            </a:r>
            <a:r>
              <a:rPr lang="zh-CN" altLang="en-US" dirty="0" smtClean="0"/>
              <a:t>生成失败等错误日志会拷贝到临时路径中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477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邮件通知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19334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52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添加项目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59" y="2428868"/>
            <a:ext cx="34575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33731" y="207167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选择平台，添加相关信息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420267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在具体分支表中添加字段，即可在网页中显示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3810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4672031"/>
            <a:ext cx="20002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477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添加编译选项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35743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每个分支对应的编译选项需要在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表中注册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105153"/>
            <a:ext cx="2047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71810"/>
            <a:ext cx="22669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225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</a:rPr>
              <a:t>2 </a:t>
            </a:r>
            <a:r>
              <a:rPr lang="zh-CN" altLang="en-US" b="1" dirty="0" smtClean="0">
                <a:latin typeface="+mj-ea"/>
              </a:rPr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2000240"/>
            <a:ext cx="8229600" cy="2643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2.1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原理图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2.2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触发服务器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2.3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编译服务器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日志文件夹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2.5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数据库记录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8082" y="606006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首页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269</TotalTime>
  <Words>283</Words>
  <Application>Microsoft Office PowerPoint</Application>
  <PresentationFormat>全屏显示(4:3)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1基本使用</vt:lpstr>
      <vt:lpstr>1.1 注册登录</vt:lpstr>
      <vt:lpstr>1.2 触发编译</vt:lpstr>
      <vt:lpstr>1.3 查询编译</vt:lpstr>
      <vt:lpstr>1.4 邮件通知</vt:lpstr>
      <vt:lpstr>1.5 添加项目</vt:lpstr>
      <vt:lpstr>1.6 添加编译选项</vt:lpstr>
      <vt:lpstr>2 设计原理</vt:lpstr>
      <vt:lpstr>2.1 原理图</vt:lpstr>
      <vt:lpstr>2.2 触发服务器</vt:lpstr>
      <vt:lpstr>2.3 编译服务器</vt:lpstr>
      <vt:lpstr>2.3 编译服务器</vt:lpstr>
      <vt:lpstr>2.4 日志文件夹</vt:lpstr>
      <vt:lpstr>2.5 数据库记录</vt:lpstr>
      <vt:lpstr>3 疑问?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jianbo.ye</cp:lastModifiedBy>
  <cp:revision>106</cp:revision>
  <dcterms:modified xsi:type="dcterms:W3CDTF">2015-11-25T07:22:59Z</dcterms:modified>
</cp:coreProperties>
</file>