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2" r:id="rId3"/>
    <p:sldId id="292" r:id="rId4"/>
    <p:sldId id="279" r:id="rId5"/>
    <p:sldId id="259" r:id="rId6"/>
    <p:sldId id="278" r:id="rId7"/>
    <p:sldId id="285" r:id="rId8"/>
    <p:sldId id="286" r:id="rId9"/>
    <p:sldId id="287" r:id="rId10"/>
    <p:sldId id="289" r:id="rId11"/>
    <p:sldId id="288" r:id="rId12"/>
    <p:sldId id="290" r:id="rId13"/>
    <p:sldId id="266" r:id="rId14"/>
    <p:sldId id="293" r:id="rId15"/>
    <p:sldId id="269" r:id="rId16"/>
    <p:sldId id="295" r:id="rId17"/>
    <p:sldId id="296" r:id="rId18"/>
    <p:sldId id="268" r:id="rId19"/>
    <p:sldId id="271" r:id="rId20"/>
    <p:sldId id="294" r:id="rId21"/>
    <p:sldId id="301" r:id="rId22"/>
    <p:sldId id="270" r:id="rId23"/>
    <p:sldId id="272" r:id="rId24"/>
    <p:sldId id="298" r:id="rId25"/>
    <p:sldId id="302" r:id="rId26"/>
    <p:sldId id="273" r:id="rId27"/>
    <p:sldId id="299" r:id="rId28"/>
    <p:sldId id="297" r:id="rId2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5000" autoAdjust="0"/>
    <p:restoredTop sz="94660"/>
  </p:normalViewPr>
  <p:slideViewPr>
    <p:cSldViewPr>
      <p:cViewPr varScale="1">
        <p:scale>
          <a:sx n="65" d="100"/>
          <a:sy n="65" d="100"/>
        </p:scale>
        <p:origin x="-55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27D25-40FD-4B61-925E-B90FED91026C}" type="datetimeFigureOut">
              <a:rPr lang="id-ID" smtClean="0"/>
              <a:pPr/>
              <a:t>04/11/2014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AB822-8D8B-450D-A407-CF420BFBF51E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3E74-884A-46B4-9A65-8857CAA5BC34}" type="datetimeFigureOut">
              <a:rPr lang="id-ID" smtClean="0"/>
              <a:pPr/>
              <a:t>04/11/2014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D935-56CC-46ED-AED1-DFA191178C9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3E74-884A-46B4-9A65-8857CAA5BC34}" type="datetimeFigureOut">
              <a:rPr lang="id-ID" smtClean="0"/>
              <a:pPr/>
              <a:t>04/11/2014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D935-56CC-46ED-AED1-DFA191178C9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3E74-884A-46B4-9A65-8857CAA5BC34}" type="datetimeFigureOut">
              <a:rPr lang="id-ID" smtClean="0"/>
              <a:pPr/>
              <a:t>04/11/2014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D935-56CC-46ED-AED1-DFA191178C9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3E74-884A-46B4-9A65-8857CAA5BC34}" type="datetimeFigureOut">
              <a:rPr lang="id-ID" smtClean="0"/>
              <a:pPr/>
              <a:t>04/11/2014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D935-56CC-46ED-AED1-DFA191178C9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3E74-884A-46B4-9A65-8857CAA5BC34}" type="datetimeFigureOut">
              <a:rPr lang="id-ID" smtClean="0"/>
              <a:pPr/>
              <a:t>04/11/2014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D935-56CC-46ED-AED1-DFA191178C9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3E74-884A-46B4-9A65-8857CAA5BC34}" type="datetimeFigureOut">
              <a:rPr lang="id-ID" smtClean="0"/>
              <a:pPr/>
              <a:t>04/11/2014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D935-56CC-46ED-AED1-DFA191178C9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3E74-884A-46B4-9A65-8857CAA5BC34}" type="datetimeFigureOut">
              <a:rPr lang="id-ID" smtClean="0"/>
              <a:pPr/>
              <a:t>04/11/2014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D935-56CC-46ED-AED1-DFA191178C9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3E74-884A-46B4-9A65-8857CAA5BC34}" type="datetimeFigureOut">
              <a:rPr lang="id-ID" smtClean="0"/>
              <a:pPr/>
              <a:t>04/11/2014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D935-56CC-46ED-AED1-DFA191178C9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3E74-884A-46B4-9A65-8857CAA5BC34}" type="datetimeFigureOut">
              <a:rPr lang="id-ID" smtClean="0"/>
              <a:pPr/>
              <a:t>04/11/2014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D935-56CC-46ED-AED1-DFA191178C9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3E74-884A-46B4-9A65-8857CAA5BC34}" type="datetimeFigureOut">
              <a:rPr lang="id-ID" smtClean="0"/>
              <a:pPr/>
              <a:t>04/11/2014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D935-56CC-46ED-AED1-DFA191178C9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3E74-884A-46B4-9A65-8857CAA5BC34}" type="datetimeFigureOut">
              <a:rPr lang="id-ID" smtClean="0"/>
              <a:pPr/>
              <a:t>04/11/2014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D935-56CC-46ED-AED1-DFA191178C9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"/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03E74-884A-46B4-9A65-8857CAA5BC34}" type="datetimeFigureOut">
              <a:rPr lang="id-ID" smtClean="0"/>
              <a:pPr/>
              <a:t>04/11/2014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1D935-56CC-46ED-AED1-DFA191178C9B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view-source:file:///D:/MK/pemograman%20web/latihan/latihan%20bootsrap/bahan%20ppt/coba/jumbotron.css" TargetMode="External"/><Relationship Id="rId2" Type="http://schemas.openxmlformats.org/officeDocument/2006/relationships/hyperlink" Target="http://getbootstrap.com/dist/css/bootstrap.min.cs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jax.googleapis.com/ajax/libs/jquery/1.11.1/jquery.min.js" TargetMode="External"/><Relationship Id="rId4" Type="http://schemas.openxmlformats.org/officeDocument/2006/relationships/hyperlink" Target="http://getbootstrap.com/dist/js/bootstrap.min.j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jax.googleapis.com/ajax/libs/jquery/1.11.1/jquery.min.js" TargetMode="External"/><Relationship Id="rId2" Type="http://schemas.openxmlformats.org/officeDocument/2006/relationships/hyperlink" Target="view-source:file:///D:/MK/pemograman%20web/latihan/latihan%20bootsrap/bahan%20ppt/coba/jumbotron.cs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view-source:file:///D:/MK/pemograman%20web/latihan/latihan%20bootsrap/bahan%20ppt/coba/jumbotron.css" TargetMode="External"/><Relationship Id="rId2" Type="http://schemas.openxmlformats.org/officeDocument/2006/relationships/hyperlink" Target="http://getbootstrap.com/dist/css/bootstrap.min.cs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jax.googleapis.com/ajax/libs/jquery/1.11.1/jquery.min.js" TargetMode="External"/><Relationship Id="rId4" Type="http://schemas.openxmlformats.org/officeDocument/2006/relationships/hyperlink" Target="http://getbootstrap.com/dist/js/bootstrap.min.j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000"/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br>
              <a:rPr lang="en-US" dirty="0" smtClean="0"/>
            </a:b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http://getbootstrap.com/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File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template </a:t>
            </a:r>
            <a:r>
              <a:rPr lang="en-US" dirty="0" err="1" smtClean="0"/>
              <a:t>jumbotron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671638"/>
            <a:ext cx="8229600" cy="5043510"/>
          </a:xfrm>
        </p:spPr>
        <p:txBody>
          <a:bodyPr>
            <a:normAutofit/>
          </a:bodyPr>
          <a:lstStyle/>
          <a:p>
            <a:r>
              <a:rPr lang="en-US" sz="2200" dirty="0" err="1" smtClean="0"/>
              <a:t>Sekitar</a:t>
            </a:r>
            <a:r>
              <a:rPr lang="en-US" sz="2200" dirty="0" smtClean="0"/>
              <a:t> </a:t>
            </a:r>
            <a:r>
              <a:rPr lang="en-US" sz="2200" dirty="0" err="1" smtClean="0"/>
              <a:t>baris</a:t>
            </a:r>
            <a:r>
              <a:rPr lang="en-US" sz="2200" dirty="0" smtClean="0"/>
              <a:t> 14,15,16</a:t>
            </a:r>
          </a:p>
          <a:p>
            <a:pPr>
              <a:buNone/>
            </a:pPr>
            <a:r>
              <a:rPr lang="en-US" sz="2200" dirty="0" smtClean="0"/>
              <a:t>	 &lt;link </a:t>
            </a:r>
            <a:r>
              <a:rPr lang="en-US" sz="2200" dirty="0" err="1" smtClean="0"/>
              <a:t>href</a:t>
            </a:r>
            <a:r>
              <a:rPr lang="en-US" sz="2200" dirty="0" smtClean="0"/>
              <a:t>="</a:t>
            </a:r>
            <a:r>
              <a:rPr lang="en-US" sz="2200" dirty="0" smtClean="0">
                <a:hlinkClick r:id="rId2"/>
              </a:rPr>
              <a:t>../../dist/</a:t>
            </a:r>
            <a:r>
              <a:rPr lang="en-US" sz="2200" dirty="0" err="1" smtClean="0">
                <a:hlinkClick r:id="rId2"/>
              </a:rPr>
              <a:t>css</a:t>
            </a:r>
            <a:r>
              <a:rPr lang="en-US" sz="2200" dirty="0" smtClean="0">
                <a:hlinkClick r:id="rId2"/>
              </a:rPr>
              <a:t>/</a:t>
            </a:r>
            <a:r>
              <a:rPr lang="en-US" sz="2200" dirty="0" err="1" smtClean="0">
                <a:hlinkClick r:id="rId2"/>
              </a:rPr>
              <a:t>bootstrap.min.css</a:t>
            </a:r>
            <a:r>
              <a:rPr lang="en-US" sz="2200" dirty="0" smtClean="0"/>
              <a:t>" </a:t>
            </a:r>
            <a:r>
              <a:rPr lang="en-US" sz="2200" dirty="0" err="1" smtClean="0"/>
              <a:t>rel</a:t>
            </a:r>
            <a:r>
              <a:rPr lang="en-US" sz="2200" dirty="0" smtClean="0"/>
              <a:t>="</a:t>
            </a:r>
            <a:r>
              <a:rPr lang="en-US" sz="2200" dirty="0" err="1" smtClean="0"/>
              <a:t>stylesheet</a:t>
            </a:r>
            <a:r>
              <a:rPr lang="en-US" sz="2200" dirty="0" smtClean="0"/>
              <a:t>"&gt;</a:t>
            </a:r>
          </a:p>
          <a:p>
            <a:r>
              <a:rPr lang="en-US" sz="2200" dirty="0" err="1" smtClean="0"/>
              <a:t>Sekitar</a:t>
            </a:r>
            <a:r>
              <a:rPr lang="en-US" sz="2200" dirty="0" smtClean="0"/>
              <a:t> </a:t>
            </a:r>
            <a:r>
              <a:rPr lang="en-US" sz="2200" dirty="0" err="1" smtClean="0"/>
              <a:t>baris</a:t>
            </a:r>
            <a:r>
              <a:rPr lang="en-US" sz="2200" dirty="0" smtClean="0"/>
              <a:t> 17,18,19</a:t>
            </a:r>
          </a:p>
          <a:p>
            <a:pPr>
              <a:buNone/>
            </a:pPr>
            <a:r>
              <a:rPr lang="en-US" sz="2200" dirty="0" smtClean="0"/>
              <a:t>	&lt;link </a:t>
            </a:r>
            <a:r>
              <a:rPr lang="en-US" sz="2200" dirty="0" err="1" smtClean="0"/>
              <a:t>href</a:t>
            </a:r>
            <a:r>
              <a:rPr lang="en-US" sz="2200" dirty="0" smtClean="0"/>
              <a:t>="</a:t>
            </a:r>
            <a:r>
              <a:rPr lang="en-US" sz="2200" dirty="0" smtClean="0">
                <a:hlinkClick r:id="rId3"/>
              </a:rPr>
              <a:t>jumbotron.css</a:t>
            </a:r>
            <a:r>
              <a:rPr lang="en-US" sz="2200" dirty="0" smtClean="0"/>
              <a:t>" </a:t>
            </a:r>
            <a:r>
              <a:rPr lang="en-US" sz="2200" dirty="0" err="1" smtClean="0"/>
              <a:t>rel</a:t>
            </a:r>
            <a:r>
              <a:rPr lang="en-US" sz="2200" dirty="0" smtClean="0"/>
              <a:t>="</a:t>
            </a:r>
            <a:r>
              <a:rPr lang="en-US" sz="2200" dirty="0" err="1" smtClean="0"/>
              <a:t>stylesheet</a:t>
            </a:r>
            <a:r>
              <a:rPr lang="en-US" sz="2200" dirty="0" smtClean="0"/>
              <a:t>"&gt;</a:t>
            </a:r>
          </a:p>
          <a:p>
            <a:r>
              <a:rPr lang="en-US" sz="2200" dirty="0" err="1" smtClean="0"/>
              <a:t>Sekitar</a:t>
            </a:r>
            <a:r>
              <a:rPr lang="en-US" sz="2200" dirty="0" smtClean="0"/>
              <a:t> </a:t>
            </a:r>
            <a:r>
              <a:rPr lang="en-US" sz="2200" dirty="0" err="1" smtClean="0"/>
              <a:t>baris</a:t>
            </a:r>
            <a:r>
              <a:rPr lang="en-US" sz="2200" dirty="0" smtClean="0"/>
              <a:t> 90an</a:t>
            </a:r>
          </a:p>
          <a:p>
            <a:pPr>
              <a:buNone/>
            </a:pPr>
            <a:r>
              <a:rPr lang="en-US" sz="2200" dirty="0" smtClean="0"/>
              <a:t>	&lt;script </a:t>
            </a:r>
            <a:r>
              <a:rPr lang="en-US" sz="2200" dirty="0" err="1" smtClean="0"/>
              <a:t>src</a:t>
            </a:r>
            <a:r>
              <a:rPr lang="en-US" sz="2200" dirty="0" smtClean="0"/>
              <a:t>="</a:t>
            </a:r>
            <a:r>
              <a:rPr lang="en-US" sz="2200" dirty="0" smtClean="0">
                <a:hlinkClick r:id="rId4"/>
              </a:rPr>
              <a:t>../../dist/</a:t>
            </a:r>
            <a:r>
              <a:rPr lang="en-US" sz="2200" dirty="0" err="1" smtClean="0">
                <a:hlinkClick r:id="rId4"/>
              </a:rPr>
              <a:t>js</a:t>
            </a:r>
            <a:r>
              <a:rPr lang="en-US" sz="2200" dirty="0" smtClean="0">
                <a:hlinkClick r:id="rId4"/>
              </a:rPr>
              <a:t>/</a:t>
            </a:r>
            <a:r>
              <a:rPr lang="en-US" sz="2200" dirty="0" err="1" smtClean="0">
                <a:hlinkClick r:id="rId4"/>
              </a:rPr>
              <a:t>bootstrap.min.js</a:t>
            </a:r>
            <a:r>
              <a:rPr lang="en-US" sz="2200" dirty="0" smtClean="0"/>
              <a:t>"&gt;&lt;/script&gt;</a:t>
            </a:r>
          </a:p>
          <a:p>
            <a:r>
              <a:rPr lang="en-US" sz="2200" dirty="0" err="1" smtClean="0"/>
              <a:t>Sekitar</a:t>
            </a:r>
            <a:r>
              <a:rPr lang="en-US" sz="2200" dirty="0" smtClean="0"/>
              <a:t> </a:t>
            </a:r>
            <a:r>
              <a:rPr lang="en-US" sz="2200" dirty="0" err="1" smtClean="0"/>
              <a:t>baris</a:t>
            </a:r>
            <a:r>
              <a:rPr lang="en-US" sz="2200" dirty="0" smtClean="0"/>
              <a:t> 90an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Notes : file </a:t>
            </a:r>
            <a:r>
              <a:rPr lang="en-US" sz="2400" dirty="0" err="1" smtClean="0"/>
              <a:t>pertama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ketiga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usah</a:t>
            </a:r>
            <a:r>
              <a:rPr lang="en-US" sz="2400" dirty="0" smtClean="0"/>
              <a:t> </a:t>
            </a:r>
            <a:r>
              <a:rPr lang="en-US" sz="2400" dirty="0" err="1" smtClean="0"/>
              <a:t>dicopy</a:t>
            </a:r>
            <a:r>
              <a:rPr lang="en-US" sz="2400" dirty="0" smtClean="0"/>
              <a:t> </a:t>
            </a:r>
            <a:r>
              <a:rPr lang="en-US" sz="2400" dirty="0" err="1" smtClean="0"/>
              <a:t>karena</a:t>
            </a:r>
            <a:r>
              <a:rPr lang="en-US" sz="2400" dirty="0" smtClean="0"/>
              <a:t> </a:t>
            </a:r>
            <a:r>
              <a:rPr lang="en-US" sz="2400" dirty="0" err="1" smtClean="0"/>
              <a:t>sudah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didalam</a:t>
            </a:r>
            <a:r>
              <a:rPr lang="en-US" sz="2400" dirty="0" smtClean="0"/>
              <a:t> </a:t>
            </a:r>
            <a:r>
              <a:rPr lang="en-US" sz="2400" dirty="0" err="1" smtClean="0"/>
              <a:t>bootsrap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00034" y="4500570"/>
            <a:ext cx="942981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100" dirty="0" smtClean="0"/>
              <a:t>&lt;script </a:t>
            </a:r>
            <a:r>
              <a:rPr lang="en-US" sz="2100" dirty="0" err="1" smtClean="0"/>
              <a:t>src</a:t>
            </a:r>
            <a:r>
              <a:rPr lang="en-US" sz="2100" dirty="0" smtClean="0"/>
              <a:t>="</a:t>
            </a:r>
            <a:r>
              <a:rPr lang="en-US" sz="2100" dirty="0" smtClean="0">
                <a:hlinkClick r:id="rId5"/>
              </a:rPr>
              <a:t>https://ajax.googleapis.com/ajax/libs/jquery/1.11.1/jquery.min.js</a:t>
            </a:r>
            <a:r>
              <a:rPr lang="en-US" sz="2100" dirty="0" smtClean="0"/>
              <a:t>"&gt;</a:t>
            </a:r>
          </a:p>
          <a:p>
            <a:pPr>
              <a:buNone/>
            </a:pPr>
            <a:r>
              <a:rPr lang="en-US" sz="2100" dirty="0" smtClean="0"/>
              <a:t>&lt;/script&gt;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746827"/>
            <a:ext cx="9144032" cy="785817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4. Copy file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diperlukan</a:t>
            </a:r>
            <a:r>
              <a:rPr lang="en-US" dirty="0" smtClean="0"/>
              <a:t> (file </a:t>
            </a:r>
            <a:r>
              <a:rPr lang="en-US" dirty="0" smtClean="0">
                <a:hlinkClick r:id="rId2"/>
              </a:rPr>
              <a:t>jumbotron.css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>
                <a:hlinkClick r:id="rId3"/>
              </a:rPr>
              <a:t>jquery.min.js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5786" y="1461206"/>
            <a:ext cx="771530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dirty="0" smtClean="0"/>
              <a:t>Cara copy file </a:t>
            </a:r>
            <a:r>
              <a:rPr lang="en-US" sz="2800" dirty="0" err="1" smtClean="0"/>
              <a:t>yg</a:t>
            </a:r>
            <a:r>
              <a:rPr lang="en-US" sz="2800" dirty="0" smtClean="0"/>
              <a:t> </a:t>
            </a:r>
            <a:r>
              <a:rPr lang="en-US" sz="2800" dirty="0" err="1" smtClean="0"/>
              <a:t>diperlukan</a:t>
            </a:r>
            <a:r>
              <a:rPr lang="en-US" sz="2800" dirty="0" smtClean="0"/>
              <a:t> : </a:t>
            </a:r>
          </a:p>
          <a:p>
            <a:pPr indent="280988">
              <a:buFont typeface="Arial" pitchFamily="34" charset="0"/>
              <a:buChar char="•"/>
            </a:pPr>
            <a:r>
              <a:rPr lang="en-US" sz="2800" dirty="0" err="1" smtClean="0"/>
              <a:t>klik</a:t>
            </a:r>
            <a:r>
              <a:rPr lang="en-US" sz="2800" dirty="0" smtClean="0"/>
              <a:t> file </a:t>
            </a:r>
            <a:r>
              <a:rPr lang="en-US" sz="2800" dirty="0" err="1" smtClean="0"/>
              <a:t>bergaris</a:t>
            </a:r>
            <a:endParaRPr lang="en-US" sz="2800" dirty="0" smtClean="0"/>
          </a:p>
          <a:p>
            <a:pPr indent="280988">
              <a:buFont typeface="Arial" pitchFamily="34" charset="0"/>
              <a:buChar char="•"/>
            </a:pPr>
            <a:r>
              <a:rPr lang="en-US" sz="2800" dirty="0" smtClean="0"/>
              <a:t>Ctrl A</a:t>
            </a:r>
          </a:p>
          <a:p>
            <a:pPr indent="280988">
              <a:buFont typeface="Arial" pitchFamily="34" charset="0"/>
              <a:buChar char="•"/>
            </a:pPr>
            <a:r>
              <a:rPr lang="en-US" sz="2800" dirty="0" smtClean="0"/>
              <a:t>Ctrl C</a:t>
            </a:r>
          </a:p>
          <a:p>
            <a:pPr indent="280988">
              <a:buFont typeface="Arial" pitchFamily="34" charset="0"/>
              <a:buChar char="•"/>
            </a:pPr>
            <a:r>
              <a:rPr lang="en-US" sz="2800" dirty="0" err="1" smtClean="0"/>
              <a:t>Buka</a:t>
            </a:r>
            <a:r>
              <a:rPr lang="en-US" sz="2800" dirty="0" smtClean="0"/>
              <a:t> notepad++</a:t>
            </a:r>
          </a:p>
          <a:p>
            <a:pPr indent="280988">
              <a:buFont typeface="Arial" pitchFamily="34" charset="0"/>
              <a:buChar char="•"/>
            </a:pPr>
            <a:r>
              <a:rPr lang="en-US" sz="2800" dirty="0" smtClean="0"/>
              <a:t>Ctrl V</a:t>
            </a:r>
          </a:p>
          <a:p>
            <a:pPr marL="280988" indent="-280988">
              <a:buFont typeface="Arial" pitchFamily="34" charset="0"/>
              <a:buChar char="•"/>
            </a:pPr>
            <a:r>
              <a:rPr lang="en-US" sz="2800" dirty="0" err="1" smtClean="0"/>
              <a:t>Simpan</a:t>
            </a:r>
            <a:r>
              <a:rPr lang="en-US" sz="2800" dirty="0" smtClean="0"/>
              <a:t> </a:t>
            </a:r>
            <a:r>
              <a:rPr lang="en-US" sz="2800" dirty="0" err="1" smtClean="0"/>
              <a:t>sesuai</a:t>
            </a:r>
            <a:r>
              <a:rPr lang="en-US" sz="2800" dirty="0" smtClean="0"/>
              <a:t> dg </a:t>
            </a:r>
            <a:r>
              <a:rPr lang="en-US" sz="2800" dirty="0" err="1" smtClean="0"/>
              <a:t>nama</a:t>
            </a:r>
            <a:r>
              <a:rPr lang="en-US" sz="2800" dirty="0" smtClean="0"/>
              <a:t> </a:t>
            </a:r>
            <a:r>
              <a:rPr lang="en-US" sz="2800" dirty="0" err="1" smtClean="0"/>
              <a:t>yg</a:t>
            </a:r>
            <a:r>
              <a:rPr lang="en-US" sz="2800" dirty="0" smtClean="0"/>
              <a:t> </a:t>
            </a:r>
            <a:r>
              <a:rPr lang="en-US" sz="2800" dirty="0" err="1" smtClean="0"/>
              <a:t>sama</a:t>
            </a:r>
            <a:r>
              <a:rPr lang="en-US" sz="2800" dirty="0" smtClean="0"/>
              <a:t> dg file </a:t>
            </a:r>
            <a:r>
              <a:rPr lang="en-US" sz="2800" dirty="0" err="1" smtClean="0"/>
              <a:t>bergaris</a:t>
            </a:r>
            <a:r>
              <a:rPr lang="en-US" sz="2800" dirty="0" smtClean="0"/>
              <a:t>  </a:t>
            </a:r>
            <a:r>
              <a:rPr lang="en-US" sz="2800" dirty="0" err="1" smtClean="0"/>
              <a:t>yaitu</a:t>
            </a:r>
            <a:r>
              <a:rPr lang="en-US" sz="2800" dirty="0" smtClean="0"/>
              <a:t> </a:t>
            </a:r>
            <a:r>
              <a:rPr lang="en-US" sz="2800" dirty="0" smtClean="0">
                <a:hlinkClick r:id="rId2"/>
              </a:rPr>
              <a:t>jumbotron.css</a:t>
            </a:r>
            <a:endParaRPr lang="en-US" sz="2800" dirty="0" smtClean="0"/>
          </a:p>
          <a:p>
            <a:pPr marL="280988" indent="-280988"/>
            <a:endParaRPr lang="en-US" sz="2800" dirty="0" smtClean="0"/>
          </a:p>
          <a:p>
            <a:pPr marL="280988" indent="-280988"/>
            <a:r>
              <a:rPr lang="en-US" sz="2800" dirty="0" smtClean="0"/>
              <a:t>Notes : </a:t>
            </a:r>
            <a:r>
              <a:rPr lang="en-US" sz="2800" dirty="0" err="1" smtClean="0"/>
              <a:t>lakukan</a:t>
            </a:r>
            <a:r>
              <a:rPr lang="en-US" sz="2800" dirty="0" smtClean="0"/>
              <a:t> </a:t>
            </a:r>
            <a:r>
              <a:rPr lang="en-US" sz="2800" dirty="0" err="1" smtClean="0"/>
              <a:t>yg</a:t>
            </a:r>
            <a:r>
              <a:rPr lang="en-US" sz="2800" dirty="0" smtClean="0"/>
              <a:t> </a:t>
            </a:r>
            <a:r>
              <a:rPr lang="en-US" sz="2800" dirty="0" err="1" smtClean="0"/>
              <a:t>sama</a:t>
            </a:r>
            <a:r>
              <a:rPr lang="en-US" sz="2800" dirty="0" smtClean="0"/>
              <a:t> </a:t>
            </a:r>
            <a:r>
              <a:rPr lang="en-US" sz="2800" dirty="0" err="1" smtClean="0"/>
              <a:t>utk</a:t>
            </a:r>
            <a:r>
              <a:rPr lang="en-US" sz="2800" dirty="0" smtClean="0"/>
              <a:t> file </a:t>
            </a:r>
            <a:r>
              <a:rPr lang="en-US" sz="2800" dirty="0" err="1" smtClean="0">
                <a:hlinkClick r:id="rId3"/>
              </a:rPr>
              <a:t>jquery.min.js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2844" y="142852"/>
            <a:ext cx="9144032" cy="785817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5. </a:t>
            </a:r>
            <a:r>
              <a:rPr lang="en-US" dirty="0" err="1" smtClean="0"/>
              <a:t>Sesuaikan</a:t>
            </a:r>
            <a:r>
              <a:rPr lang="en-US" dirty="0" smtClean="0"/>
              <a:t> file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file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tersimpan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4282" y="785794"/>
            <a:ext cx="8229600" cy="5786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Sekitar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baris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14,15,16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&lt;link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href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../../dist/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css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/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bootstrap.min.css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stylesheet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"&gt;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200" dirty="0" smtClean="0"/>
              <a:t>       </a:t>
            </a:r>
            <a:r>
              <a:rPr lang="en-US" sz="2200" dirty="0" err="1" smtClean="0"/>
              <a:t>ganti</a:t>
            </a:r>
            <a:r>
              <a:rPr lang="en-US" sz="2200" dirty="0" smtClean="0"/>
              <a:t> </a:t>
            </a:r>
            <a:r>
              <a:rPr lang="en-US" sz="2200" dirty="0" err="1" smtClean="0"/>
              <a:t>dgn</a:t>
            </a:r>
            <a:r>
              <a:rPr lang="en-US" sz="2200" dirty="0" smtClean="0"/>
              <a:t> :  &lt;link </a:t>
            </a:r>
            <a:r>
              <a:rPr lang="en-US" sz="2200" dirty="0" err="1" smtClean="0"/>
              <a:t>href</a:t>
            </a:r>
            <a:r>
              <a:rPr lang="en-US" sz="2200" dirty="0" smtClean="0"/>
              <a:t>=</a:t>
            </a:r>
            <a:r>
              <a:rPr lang="en-US" sz="2200" dirty="0" smtClean="0">
                <a:hlinkClick r:id="rId2"/>
              </a:rPr>
              <a:t>“</a:t>
            </a:r>
            <a:r>
              <a:rPr lang="en-US" sz="2200" dirty="0" err="1" smtClean="0">
                <a:hlinkClick r:id="rId2"/>
              </a:rPr>
              <a:t>css</a:t>
            </a:r>
            <a:r>
              <a:rPr lang="en-US" sz="2200" dirty="0" smtClean="0">
                <a:hlinkClick r:id="rId2"/>
              </a:rPr>
              <a:t>/</a:t>
            </a:r>
            <a:r>
              <a:rPr lang="en-US" sz="2200" dirty="0" err="1" smtClean="0">
                <a:hlinkClick r:id="rId2"/>
              </a:rPr>
              <a:t>bootstrap.min.css</a:t>
            </a:r>
            <a:r>
              <a:rPr lang="en-US" sz="2200" dirty="0" smtClean="0"/>
              <a:t>" </a:t>
            </a:r>
            <a:r>
              <a:rPr lang="en-US" sz="2200" dirty="0" err="1" smtClean="0"/>
              <a:t>rel</a:t>
            </a:r>
            <a:r>
              <a:rPr lang="en-US" sz="2200" dirty="0" smtClean="0"/>
              <a:t>="</a:t>
            </a:r>
            <a:r>
              <a:rPr lang="en-US" sz="2200" dirty="0" err="1" smtClean="0"/>
              <a:t>stylesheet</a:t>
            </a:r>
            <a:r>
              <a:rPr lang="en-US" sz="2200" dirty="0" smtClean="0"/>
              <a:t>"&gt;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Sekitar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baris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17,18,19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&lt;link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href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jumbotron.css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stylesheet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Sekitar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baris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90an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&lt;script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src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4"/>
              </a:rPr>
              <a:t>../../dist/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4"/>
              </a:rPr>
              <a:t>js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4"/>
              </a:rPr>
              <a:t>/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4"/>
              </a:rPr>
              <a:t>bootstrap.min.js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"&gt;&lt;/script&gt;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200" dirty="0" smtClean="0"/>
              <a:t>     </a:t>
            </a:r>
            <a:r>
              <a:rPr lang="en-US" sz="2200" dirty="0" err="1" smtClean="0"/>
              <a:t>ganti</a:t>
            </a:r>
            <a:r>
              <a:rPr lang="en-US" sz="2200" dirty="0" smtClean="0"/>
              <a:t> </a:t>
            </a:r>
            <a:r>
              <a:rPr lang="en-US" sz="2200" dirty="0" err="1" smtClean="0"/>
              <a:t>dgn</a:t>
            </a:r>
            <a:r>
              <a:rPr lang="en-US" sz="2200" dirty="0" smtClean="0"/>
              <a:t> : &lt;script </a:t>
            </a:r>
            <a:r>
              <a:rPr lang="en-US" sz="2200" dirty="0" err="1" smtClean="0"/>
              <a:t>src</a:t>
            </a:r>
            <a:r>
              <a:rPr lang="en-US" sz="2200" dirty="0" smtClean="0"/>
              <a:t>=</a:t>
            </a:r>
            <a:r>
              <a:rPr lang="en-US" sz="2200" dirty="0" smtClean="0">
                <a:hlinkClick r:id="rId4"/>
              </a:rPr>
              <a:t>“</a:t>
            </a:r>
            <a:r>
              <a:rPr lang="en-US" sz="2200" dirty="0" err="1" smtClean="0">
                <a:hlinkClick r:id="rId4"/>
              </a:rPr>
              <a:t>js</a:t>
            </a:r>
            <a:r>
              <a:rPr lang="en-US" sz="2200" dirty="0" smtClean="0">
                <a:hlinkClick r:id="rId4"/>
              </a:rPr>
              <a:t>/</a:t>
            </a:r>
            <a:r>
              <a:rPr lang="en-US" sz="2200" dirty="0" err="1" smtClean="0">
                <a:hlinkClick r:id="rId4"/>
              </a:rPr>
              <a:t>bootstrap.min.js</a:t>
            </a:r>
            <a:r>
              <a:rPr lang="en-US" sz="2200" dirty="0" smtClean="0"/>
              <a:t>"&gt;&lt;/script&gt;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Sekitar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baris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90an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22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2200" dirty="0" smtClean="0"/>
              <a:t>      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ganti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dgn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1472" y="4404848"/>
            <a:ext cx="942981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100" dirty="0" smtClean="0"/>
              <a:t>&lt;script </a:t>
            </a:r>
            <a:r>
              <a:rPr lang="en-US" sz="2100" dirty="0" err="1" smtClean="0"/>
              <a:t>src</a:t>
            </a:r>
            <a:r>
              <a:rPr lang="en-US" sz="2100" dirty="0" smtClean="0"/>
              <a:t>="</a:t>
            </a:r>
            <a:r>
              <a:rPr lang="en-US" sz="2100" dirty="0" smtClean="0">
                <a:hlinkClick r:id="rId5"/>
              </a:rPr>
              <a:t>https://ajax.googleapis.com/ajax/libs/jquery/1.11.1/jquery.min.js</a:t>
            </a:r>
            <a:r>
              <a:rPr lang="en-US" sz="2100" dirty="0" smtClean="0"/>
              <a:t>"&gt;</a:t>
            </a:r>
          </a:p>
          <a:p>
            <a:pPr>
              <a:buNone/>
            </a:pPr>
            <a:r>
              <a:rPr lang="en-US" sz="2100" dirty="0" smtClean="0"/>
              <a:t>&lt;/script&gt;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571472" y="5619294"/>
            <a:ext cx="942981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100" dirty="0" smtClean="0"/>
              <a:t>&lt;script </a:t>
            </a:r>
            <a:r>
              <a:rPr lang="en-US" sz="2100" dirty="0" err="1" smtClean="0"/>
              <a:t>src</a:t>
            </a:r>
            <a:r>
              <a:rPr lang="en-US" sz="2100" dirty="0" smtClean="0"/>
              <a:t>=</a:t>
            </a:r>
            <a:r>
              <a:rPr lang="en-US" sz="2100" dirty="0" smtClean="0">
                <a:hlinkClick r:id="rId5"/>
              </a:rPr>
              <a:t>“</a:t>
            </a:r>
            <a:r>
              <a:rPr lang="en-US" sz="2100" dirty="0" err="1" smtClean="0">
                <a:hlinkClick r:id="rId5"/>
              </a:rPr>
              <a:t>jquery.min.js</a:t>
            </a:r>
            <a:r>
              <a:rPr lang="en-US" sz="2100" dirty="0" smtClean="0"/>
              <a:t>"&gt;</a:t>
            </a:r>
          </a:p>
          <a:p>
            <a:pPr>
              <a:buNone/>
            </a:pPr>
            <a:r>
              <a:rPr lang="en-US" sz="2100" dirty="0" smtClean="0"/>
              <a:t>&lt;/script&gt;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 Bootstrap- CSS</a:t>
            </a:r>
            <a:br>
              <a:rPr lang="en-US" dirty="0" smtClean="0"/>
            </a:b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http://getbootstrap.com/</a:t>
            </a:r>
            <a:r>
              <a:rPr lang="en-US" dirty="0" err="1" smtClean="0"/>
              <a:t>css</a:t>
            </a:r>
            <a:r>
              <a:rPr lang="en-US" dirty="0" smtClean="0"/>
              <a:t>/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215074" y="4572008"/>
            <a:ext cx="357190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rot="10800000" flipV="1">
            <a:off x="6643703" y="4572008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000892" y="4143380"/>
            <a:ext cx="179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form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2" y="274638"/>
            <a:ext cx="7400948" cy="65403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Form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Getbootsratp</a:t>
            </a:r>
            <a:r>
              <a:rPr lang="en-US" dirty="0" smtClean="0"/>
              <a:t> -CSS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1472" y="1428736"/>
            <a:ext cx="8143932" cy="4714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89703" y="6345816"/>
            <a:ext cx="3597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http://getbootstrap.com/css/#forms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630772"/>
            <a:ext cx="7429552" cy="4327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Langkah-langkah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form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Getbootsratp</a:t>
            </a:r>
            <a:r>
              <a:rPr lang="en-US" dirty="0" smtClean="0"/>
              <a:t> -CSS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 file </a:t>
            </a:r>
            <a:r>
              <a:rPr lang="en-US" dirty="0" err="1" smtClean="0"/>
              <a:t>coba_jumbotron</a:t>
            </a:r>
            <a:endParaRPr lang="en-US" dirty="0" smtClean="0"/>
          </a:p>
          <a:p>
            <a:r>
              <a:rPr lang="en-US" dirty="0" err="1" smtClean="0"/>
              <a:t>Hilangkan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dibody</a:t>
            </a:r>
            <a:r>
              <a:rPr lang="en-US" dirty="0" smtClean="0"/>
              <a:t> </a:t>
            </a:r>
            <a:r>
              <a:rPr lang="en-US" dirty="0" err="1" smtClean="0"/>
              <a:t>kecuali</a:t>
            </a:r>
            <a:r>
              <a:rPr lang="en-US" dirty="0" smtClean="0"/>
              <a:t> </a:t>
            </a:r>
            <a:r>
              <a:rPr lang="en-US" dirty="0" err="1" smtClean="0"/>
              <a:t>jquery</a:t>
            </a:r>
            <a:endParaRPr lang="en-US" dirty="0" smtClean="0"/>
          </a:p>
          <a:p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Copy code  form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body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0090" y="3357563"/>
            <a:ext cx="8229628" cy="285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9" y="3681419"/>
            <a:ext cx="7286675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600201"/>
            <a:ext cx="1571636" cy="140017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Code form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0"/>
            <a:ext cx="6572296" cy="682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Down Arrow 7"/>
          <p:cNvSpPr/>
          <p:nvPr/>
        </p:nvSpPr>
        <p:spPr>
          <a:xfrm rot="19374641">
            <a:off x="1662595" y="2736015"/>
            <a:ext cx="641795" cy="1701660"/>
          </a:xfrm>
          <a:prstGeom prst="downArrow">
            <a:avLst>
              <a:gd name="adj1" fmla="val 1741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71472" y="1071546"/>
            <a:ext cx="8215370" cy="5000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1438" y="0"/>
            <a:ext cx="9001156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391" y="142852"/>
            <a:ext cx="8624889" cy="6643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Straight Arrow Connector 12"/>
          <p:cNvCxnSpPr/>
          <p:nvPr/>
        </p:nvCxnSpPr>
        <p:spPr>
          <a:xfrm>
            <a:off x="5429256" y="428604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354284" y="285728"/>
            <a:ext cx="2382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Coding </a:t>
            </a:r>
            <a:r>
              <a:rPr lang="en-US" dirty="0" err="1" smtClean="0"/>
              <a:t>bootsrap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429124" y="6143644"/>
            <a:ext cx="978420" cy="132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475316" y="6131502"/>
            <a:ext cx="2382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Coding </a:t>
            </a:r>
            <a:r>
              <a:rPr lang="en-US" dirty="0" err="1" smtClean="0"/>
              <a:t>bootsrap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572000" y="6357958"/>
            <a:ext cx="71438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500694" y="1202280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Coding </a:t>
            </a:r>
            <a:r>
              <a:rPr lang="en-US" dirty="0" err="1" smtClean="0"/>
              <a:t>bootsrap</a:t>
            </a:r>
            <a:r>
              <a:rPr lang="en-US" dirty="0" smtClean="0"/>
              <a:t> -&gt;</a:t>
            </a:r>
            <a:r>
              <a:rPr lang="en-US" dirty="0" err="1" smtClean="0"/>
              <a:t>css</a:t>
            </a:r>
            <a:r>
              <a:rPr lang="en-US" dirty="0" smtClean="0"/>
              <a:t> -&gt;form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71472" y="1000108"/>
            <a:ext cx="8286808" cy="50720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32" grpId="0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 Bootstrap- </a:t>
            </a:r>
            <a:r>
              <a:rPr lang="en-US" dirty="0" err="1" smtClean="0"/>
              <a:t>javascript</a:t>
            </a:r>
            <a:r>
              <a:rPr lang="en-US" dirty="0" smtClean="0"/>
              <a:t/>
            </a:r>
            <a:br>
              <a:rPr lang="en-US" dirty="0" smtClean="0"/>
            </a:b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http://getbootstrap.com/</a:t>
            </a:r>
            <a:r>
              <a:rPr lang="en-US" dirty="0" err="1" smtClean="0"/>
              <a:t>javascript</a:t>
            </a:r>
            <a:r>
              <a:rPr lang="en-US" dirty="0" smtClean="0"/>
              <a:t>/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5703"/>
            <a:ext cx="9144000" cy="6772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215074" y="3500438"/>
            <a:ext cx="500066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15074" y="3857628"/>
            <a:ext cx="500066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rot="10800000" flipV="1">
            <a:off x="6858016" y="3643314"/>
            <a:ext cx="50006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>
            <a:off x="6786578" y="3571876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29520" y="3286124"/>
            <a:ext cx="13453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</a:p>
          <a:p>
            <a:r>
              <a:rPr lang="en-US" dirty="0" smtClean="0"/>
              <a:t>Dropdown</a:t>
            </a:r>
          </a:p>
          <a:p>
            <a:r>
              <a:rPr lang="en-US" dirty="0" err="1" smtClean="0"/>
              <a:t>dan</a:t>
            </a:r>
            <a:r>
              <a:rPr lang="en-US" dirty="0" smtClean="0"/>
              <a:t> Tab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 Bootstrap- </a:t>
            </a:r>
            <a:r>
              <a:rPr lang="en-US" dirty="0" err="1" smtClean="0"/>
              <a:t>javascript</a:t>
            </a:r>
            <a:r>
              <a:rPr lang="en-US" dirty="0" smtClean="0"/>
              <a:t>-Dropdown</a:t>
            </a:r>
            <a:br>
              <a:rPr lang="en-US" dirty="0" smtClean="0"/>
            </a:b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http://getbootstrap.com/</a:t>
            </a:r>
            <a:r>
              <a:rPr lang="en-US" dirty="0" err="1" smtClean="0"/>
              <a:t>javascript</a:t>
            </a:r>
            <a:r>
              <a:rPr lang="en-US" dirty="0" smtClean="0"/>
              <a:t>/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Dropdown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Getbootsrap-javascript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5720" y="1785926"/>
            <a:ext cx="8572560" cy="4714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000240"/>
            <a:ext cx="8334375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Langkah</a:t>
            </a:r>
            <a:r>
              <a:rPr lang="en-US" dirty="0" smtClean="0"/>
              <a:t>- </a:t>
            </a:r>
            <a:r>
              <a:rPr lang="en-US" dirty="0" err="1" smtClean="0"/>
              <a:t>langkah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Dropdown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web, </a:t>
            </a:r>
            <a:r>
              <a:rPr lang="en-US" dirty="0" err="1" smtClean="0"/>
              <a:t>pilih</a:t>
            </a:r>
            <a:r>
              <a:rPr lang="en-US" dirty="0" smtClean="0"/>
              <a:t> view page source </a:t>
            </a:r>
            <a:r>
              <a:rPr lang="id-ID" dirty="0" smtClean="0"/>
              <a:t>http://getbootstrap.com/</a:t>
            </a:r>
            <a:r>
              <a:rPr lang="en-US" dirty="0" err="1" smtClean="0"/>
              <a:t>javascript</a:t>
            </a:r>
            <a:r>
              <a:rPr lang="en-US" dirty="0" smtClean="0"/>
              <a:t>/</a:t>
            </a:r>
            <a:endParaRPr lang="id-ID" dirty="0" smtClean="0"/>
          </a:p>
          <a:p>
            <a:r>
              <a:rPr lang="en-US" dirty="0" err="1" smtClean="0"/>
              <a:t>Cari</a:t>
            </a:r>
            <a:r>
              <a:rPr lang="en-US" dirty="0" smtClean="0"/>
              <a:t>  “</a:t>
            </a:r>
            <a:r>
              <a:rPr lang="en-US" sz="1800" dirty="0" smtClean="0"/>
              <a:t>Add dropdown menus to nearly anything with this simple”  </a:t>
            </a:r>
            <a:r>
              <a:rPr lang="en-US" dirty="0" err="1" smtClean="0"/>
              <a:t>pada</a:t>
            </a:r>
            <a:r>
              <a:rPr lang="en-US" dirty="0" smtClean="0"/>
              <a:t> page source (ctrl f )</a:t>
            </a:r>
          </a:p>
          <a:p>
            <a:r>
              <a:rPr lang="en-US" dirty="0" smtClean="0"/>
              <a:t>Copy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dibawah</a:t>
            </a:r>
            <a:r>
              <a:rPr lang="en-US" dirty="0" smtClean="0"/>
              <a:t> </a:t>
            </a:r>
            <a:r>
              <a:rPr lang="en-US" sz="2200" dirty="0" smtClean="0"/>
              <a:t>“ within </a:t>
            </a:r>
            <a:r>
              <a:rPr lang="en-US" sz="2200" dirty="0" err="1" smtClean="0"/>
              <a:t>navbar</a:t>
            </a:r>
            <a:r>
              <a:rPr lang="en-US" sz="2200" dirty="0" smtClean="0"/>
              <a:t>” , </a:t>
            </a:r>
            <a:r>
              <a:rPr lang="en-US" sz="3000" dirty="0" smtClean="0"/>
              <a:t>paste </a:t>
            </a:r>
            <a:r>
              <a:rPr lang="en-US" sz="3000" dirty="0" err="1" smtClean="0"/>
              <a:t>pada</a:t>
            </a:r>
            <a:r>
              <a:rPr lang="en-US" sz="3000" dirty="0" smtClean="0"/>
              <a:t> </a:t>
            </a:r>
            <a:r>
              <a:rPr lang="en-US" sz="3000" dirty="0" err="1" smtClean="0"/>
              <a:t>bagian</a:t>
            </a:r>
            <a:r>
              <a:rPr lang="en-US" sz="3000" dirty="0" smtClean="0"/>
              <a:t> body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	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8" y="285728"/>
            <a:ext cx="8929718" cy="6286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42844" y="1643050"/>
            <a:ext cx="8929718" cy="36433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85786" y="785794"/>
            <a:ext cx="342902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2910" y="5572140"/>
            <a:ext cx="3071834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429124" y="928670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929058" y="5786454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43570" y="714356"/>
            <a:ext cx="25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Coding bootstrap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86314" y="5559998"/>
            <a:ext cx="25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Coding bootstrap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869863" y="1630908"/>
            <a:ext cx="298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Coding Bootstrap </a:t>
            </a:r>
            <a:r>
              <a:rPr lang="en-US" dirty="0" err="1" smtClean="0"/>
              <a:t>Javascript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/>
      <p:bldP spid="13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 Bootstrap- </a:t>
            </a:r>
            <a:r>
              <a:rPr lang="en-US" dirty="0" err="1" smtClean="0"/>
              <a:t>javascript</a:t>
            </a:r>
            <a:r>
              <a:rPr lang="en-US" dirty="0" smtClean="0"/>
              <a:t>-tab</a:t>
            </a:r>
            <a:br>
              <a:rPr lang="en-US" dirty="0" smtClean="0"/>
            </a:b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http://getbootstrap.com/</a:t>
            </a:r>
            <a:r>
              <a:rPr lang="en-US" dirty="0" err="1" smtClean="0"/>
              <a:t>javascript</a:t>
            </a:r>
            <a:r>
              <a:rPr lang="en-US" dirty="0" smtClean="0"/>
              <a:t>/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Tab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Getbootsrap-javascript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2844" y="1785926"/>
            <a:ext cx="8858280" cy="4714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857363"/>
            <a:ext cx="8643998" cy="4500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Langkah</a:t>
            </a:r>
            <a:r>
              <a:rPr lang="en-US" dirty="0" smtClean="0"/>
              <a:t>- </a:t>
            </a:r>
            <a:r>
              <a:rPr lang="en-US" dirty="0" err="1" smtClean="0"/>
              <a:t>langkah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Tab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web, </a:t>
            </a:r>
            <a:r>
              <a:rPr lang="en-US" dirty="0" err="1" smtClean="0"/>
              <a:t>pilih</a:t>
            </a:r>
            <a:r>
              <a:rPr lang="en-US" dirty="0" smtClean="0"/>
              <a:t> view page source </a:t>
            </a:r>
            <a:r>
              <a:rPr lang="id-ID" dirty="0" smtClean="0"/>
              <a:t>http://getbootstrap.com/</a:t>
            </a:r>
            <a:r>
              <a:rPr lang="en-US" dirty="0" err="1" smtClean="0"/>
              <a:t>javascript</a:t>
            </a:r>
            <a:r>
              <a:rPr lang="en-US" dirty="0" smtClean="0"/>
              <a:t>/</a:t>
            </a:r>
            <a:endParaRPr lang="id-ID" dirty="0" smtClean="0"/>
          </a:p>
          <a:p>
            <a:r>
              <a:rPr lang="en-US" dirty="0" err="1" smtClean="0"/>
              <a:t>Cari</a:t>
            </a:r>
            <a:r>
              <a:rPr lang="en-US" dirty="0" smtClean="0"/>
              <a:t>  “</a:t>
            </a:r>
            <a:r>
              <a:rPr lang="en-US" sz="1800" dirty="0" smtClean="0"/>
              <a:t> Add quick, dynamic tab functionality to transition”  </a:t>
            </a:r>
            <a:r>
              <a:rPr lang="en-US" dirty="0" err="1" smtClean="0"/>
              <a:t>pada</a:t>
            </a:r>
            <a:r>
              <a:rPr lang="en-US" dirty="0" smtClean="0"/>
              <a:t> page source (ctrl f )</a:t>
            </a:r>
          </a:p>
          <a:p>
            <a:r>
              <a:rPr lang="en-US" dirty="0" smtClean="0"/>
              <a:t>Copy code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sz="2200" dirty="0" smtClean="0"/>
              <a:t>“</a:t>
            </a:r>
            <a:r>
              <a:rPr lang="en-US" sz="1800" dirty="0" smtClean="0"/>
              <a:t>Add quick, dynamic tab functionality to transition</a:t>
            </a:r>
            <a:r>
              <a:rPr lang="en-US" sz="2200" dirty="0" smtClean="0"/>
              <a:t>”, </a:t>
            </a:r>
            <a:r>
              <a:rPr lang="en-US" sz="3000" dirty="0" smtClean="0"/>
              <a:t>paste </a:t>
            </a:r>
            <a:r>
              <a:rPr lang="en-US" sz="3000" dirty="0" err="1" smtClean="0"/>
              <a:t>di</a:t>
            </a:r>
            <a:r>
              <a:rPr lang="en-US" sz="3000" dirty="0" smtClean="0"/>
              <a:t> body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	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16156" y="214290"/>
            <a:ext cx="8685000" cy="6000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000100" y="785794"/>
            <a:ext cx="3857652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28662" y="4786322"/>
            <a:ext cx="3214710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7158" y="1571612"/>
            <a:ext cx="8786842" cy="3143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929190" y="928670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286248" y="5000636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643570" y="714356"/>
            <a:ext cx="25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Coding Bootstrap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57752" y="4786322"/>
            <a:ext cx="25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Coding Bootstrap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844897" y="1559470"/>
            <a:ext cx="2769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Coding Bootstrap </a:t>
            </a:r>
            <a:r>
              <a:rPr lang="en-US" dirty="0" err="1" smtClean="0"/>
              <a:t>Javascript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/>
      <p:bldP spid="12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1" y="-26963"/>
            <a:ext cx="9144031" cy="688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Template </a:t>
            </a:r>
            <a:r>
              <a:rPr lang="en-US" dirty="0" err="1" smtClean="0"/>
              <a:t>Jumbotron</a:t>
            </a:r>
            <a:r>
              <a:rPr lang="en-US" dirty="0" smtClean="0"/>
              <a:t/>
            </a:r>
            <a:br>
              <a:rPr lang="en-US" dirty="0" smtClean="0"/>
            </a:br>
            <a:endParaRPr lang="id-ID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42910" y="3886200"/>
            <a:ext cx="8072494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d-ID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http://getbootstrap.com/examples/jumbotron/</a:t>
            </a:r>
            <a:endParaRPr kumimoji="0" lang="id-ID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71438"/>
            <a:ext cx="9143999" cy="678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Langkah-langkah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template </a:t>
            </a:r>
            <a:r>
              <a:rPr lang="en-US" dirty="0" err="1" smtClean="0"/>
              <a:t>Jumbroton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getbootstrap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Klik</a:t>
            </a:r>
            <a:r>
              <a:rPr lang="en-US" sz="2800" dirty="0" smtClean="0"/>
              <a:t> </a:t>
            </a:r>
            <a:r>
              <a:rPr lang="en-US" sz="2800" dirty="0" err="1" smtClean="0"/>
              <a:t>kanan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halaman</a:t>
            </a:r>
            <a:r>
              <a:rPr lang="en-US" sz="2800" dirty="0" smtClean="0"/>
              <a:t> web </a:t>
            </a:r>
            <a:r>
              <a:rPr lang="en-US" sz="2800" dirty="0" err="1" smtClean="0"/>
              <a:t>jumbroton</a:t>
            </a:r>
            <a:r>
              <a:rPr lang="en-US" sz="2800" dirty="0" smtClean="0"/>
              <a:t>,  </a:t>
            </a:r>
            <a:r>
              <a:rPr lang="en-US" sz="2800" dirty="0" err="1" smtClean="0"/>
              <a:t>pilih</a:t>
            </a:r>
            <a:r>
              <a:rPr lang="en-US" sz="2800" dirty="0" smtClean="0"/>
              <a:t> view page source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melihat</a:t>
            </a:r>
            <a:r>
              <a:rPr lang="en-US" sz="2800" dirty="0" smtClean="0"/>
              <a:t> source </a:t>
            </a:r>
            <a:r>
              <a:rPr lang="en-US" sz="2800" dirty="0" err="1" smtClean="0"/>
              <a:t>codenya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Copy source </a:t>
            </a:r>
            <a:r>
              <a:rPr lang="en-US" sz="2800" dirty="0" err="1" smtClean="0"/>
              <a:t>codenya</a:t>
            </a:r>
            <a:r>
              <a:rPr lang="en-US" sz="2800" dirty="0" smtClean="0"/>
              <a:t> </a:t>
            </a:r>
            <a:r>
              <a:rPr lang="en-US" sz="2800" dirty="0" err="1" smtClean="0"/>
              <a:t>simpan</a:t>
            </a:r>
            <a:r>
              <a:rPr lang="en-US" sz="2800" dirty="0" smtClean="0"/>
              <a:t> dg </a:t>
            </a:r>
            <a:r>
              <a:rPr lang="en-US" sz="2800" dirty="0" err="1" smtClean="0"/>
              <a:t>nama</a:t>
            </a:r>
            <a:r>
              <a:rPr lang="en-US" sz="2800" dirty="0" smtClean="0"/>
              <a:t> coba_jumbotron.html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Cek</a:t>
            </a:r>
            <a:r>
              <a:rPr lang="en-US" sz="2800" dirty="0" smtClean="0"/>
              <a:t> file2 </a:t>
            </a:r>
            <a:r>
              <a:rPr lang="en-US" sz="2800" dirty="0" err="1" smtClean="0"/>
              <a:t>yg</a:t>
            </a:r>
            <a:r>
              <a:rPr lang="en-US" sz="2800" dirty="0" smtClean="0"/>
              <a:t> </a:t>
            </a:r>
            <a:r>
              <a:rPr lang="en-US" sz="2800" dirty="0" err="1" smtClean="0"/>
              <a:t>diperlukan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coba_jumbotron.html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Copy file </a:t>
            </a:r>
            <a:r>
              <a:rPr lang="en-US" sz="2800" dirty="0" err="1" smtClean="0"/>
              <a:t>yg</a:t>
            </a:r>
            <a:r>
              <a:rPr lang="en-US" sz="2800" dirty="0" smtClean="0"/>
              <a:t> </a:t>
            </a:r>
            <a:r>
              <a:rPr lang="en-US" sz="2800" dirty="0" err="1" smtClean="0"/>
              <a:t>diperlukan</a:t>
            </a:r>
            <a:r>
              <a:rPr lang="en-US" sz="2800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Sesuaikan</a:t>
            </a:r>
            <a:r>
              <a:rPr lang="en-US" sz="2800" dirty="0" smtClean="0"/>
              <a:t> file </a:t>
            </a:r>
            <a:r>
              <a:rPr lang="en-US" sz="2800" dirty="0" err="1" smtClean="0"/>
              <a:t>yg</a:t>
            </a:r>
            <a:r>
              <a:rPr lang="en-US" sz="2800" dirty="0" smtClean="0"/>
              <a:t> </a:t>
            </a:r>
            <a:r>
              <a:rPr lang="en-US" sz="2800" dirty="0" err="1" smtClean="0"/>
              <a:t>diperlukan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file </a:t>
            </a:r>
            <a:r>
              <a:rPr lang="en-US" sz="2800" dirty="0" err="1" smtClean="0"/>
              <a:t>yg</a:t>
            </a:r>
            <a:r>
              <a:rPr lang="en-US" sz="2800" dirty="0" smtClean="0"/>
              <a:t> </a:t>
            </a:r>
            <a:r>
              <a:rPr lang="en-US" sz="2800" dirty="0" err="1" smtClean="0"/>
              <a:t>tersimpan</a:t>
            </a:r>
            <a:r>
              <a:rPr lang="en-US" sz="28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70" y="-24"/>
            <a:ext cx="9144032" cy="928694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web </a:t>
            </a:r>
            <a:r>
              <a:rPr lang="en-US" dirty="0" err="1" smtClean="0"/>
              <a:t>jumbroton</a:t>
            </a:r>
            <a:r>
              <a:rPr lang="en-US" dirty="0" smtClean="0"/>
              <a:t>,  </a:t>
            </a:r>
          </a:p>
          <a:p>
            <a:pPr marL="514350" indent="-51435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pilih</a:t>
            </a:r>
            <a:r>
              <a:rPr lang="en-US" dirty="0" smtClean="0"/>
              <a:t> view page source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source </a:t>
            </a:r>
            <a:r>
              <a:rPr lang="en-US" dirty="0" err="1" smtClean="0"/>
              <a:t>codenya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28694"/>
            <a:ext cx="9144000" cy="6072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70710" y="714356"/>
            <a:ext cx="6873290" cy="6072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8604" y="71414"/>
            <a:ext cx="9115396" cy="4857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Copy source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codenya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simpan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dg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nama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coba_jumbotron.html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caranya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ctrl A,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ctrl C,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buka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nopad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++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ctrl V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200" dirty="0" smtClean="0"/>
              <a:t>ctrl S,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dg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nama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dirty="0" smtClean="0"/>
              <a:t>     coba_jumbotron.html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4262" y="-23"/>
            <a:ext cx="9158262" cy="1214445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3. </a:t>
            </a:r>
            <a:r>
              <a:rPr lang="en-US" dirty="0" err="1" smtClean="0"/>
              <a:t>Cek</a:t>
            </a:r>
            <a:r>
              <a:rPr lang="en-US" dirty="0" smtClean="0"/>
              <a:t> file2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coba_jumbotron.html</a:t>
            </a:r>
          </a:p>
          <a:p>
            <a:pPr>
              <a:buNone/>
            </a:pPr>
            <a:r>
              <a:rPr lang="en-US" dirty="0" smtClean="0"/>
              <a:t>Cara </a:t>
            </a:r>
            <a:r>
              <a:rPr lang="en-US" dirty="0" err="1" smtClean="0"/>
              <a:t>cek</a:t>
            </a:r>
            <a:r>
              <a:rPr lang="en-US" dirty="0" smtClean="0"/>
              <a:t> file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diperlukan</a:t>
            </a:r>
            <a:r>
              <a:rPr lang="en-US" dirty="0" smtClean="0"/>
              <a:t> :</a:t>
            </a:r>
          </a:p>
          <a:p>
            <a:pPr>
              <a:buNone/>
            </a:pPr>
            <a:r>
              <a:rPr lang="en-US" dirty="0" err="1" smtClean="0"/>
              <a:t>liat</a:t>
            </a:r>
            <a:r>
              <a:rPr lang="en-US" dirty="0" smtClean="0"/>
              <a:t> </a:t>
            </a:r>
            <a:r>
              <a:rPr lang="en-US" dirty="0" err="1" smtClean="0"/>
              <a:t>sorce</a:t>
            </a:r>
            <a:r>
              <a:rPr lang="en-US" dirty="0" smtClean="0"/>
              <a:t> </a:t>
            </a:r>
            <a:r>
              <a:rPr lang="en-US" dirty="0" err="1" smtClean="0"/>
              <a:t>codenya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web </a:t>
            </a:r>
            <a:r>
              <a:rPr lang="en-US" dirty="0" err="1" smtClean="0"/>
              <a:t>cek</a:t>
            </a:r>
            <a:r>
              <a:rPr lang="en-US" dirty="0" smtClean="0"/>
              <a:t> file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diperlukan</a:t>
            </a:r>
            <a:r>
              <a:rPr lang="en-US" dirty="0" smtClean="0"/>
              <a:t>(</a:t>
            </a:r>
            <a:r>
              <a:rPr lang="en-US" dirty="0" err="1" smtClean="0"/>
              <a:t>filenya</a:t>
            </a:r>
            <a:r>
              <a:rPr lang="en-US" dirty="0" smtClean="0"/>
              <a:t> </a:t>
            </a:r>
            <a:r>
              <a:rPr lang="en-US" dirty="0" err="1" smtClean="0"/>
              <a:t>bergaris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367" y="1214422"/>
            <a:ext cx="9179103" cy="592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</TotalTime>
  <Words>455</Words>
  <Application>Microsoft Office PowerPoint</Application>
  <PresentationFormat>On-screen Show (4:3)</PresentationFormat>
  <Paragraphs>109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Bootstrap </vt:lpstr>
      <vt:lpstr>Slide 2</vt:lpstr>
      <vt:lpstr>Slide 3</vt:lpstr>
      <vt:lpstr>Template Jumbotron </vt:lpstr>
      <vt:lpstr>Slide 5</vt:lpstr>
      <vt:lpstr>Langkah-langkah menggunakan template Jumbroton dari getbootstrap</vt:lpstr>
      <vt:lpstr>Slide 7</vt:lpstr>
      <vt:lpstr>Slide 8</vt:lpstr>
      <vt:lpstr>Slide 9</vt:lpstr>
      <vt:lpstr>File utama yg diperlukan pada template jumbotron</vt:lpstr>
      <vt:lpstr>Slide 11</vt:lpstr>
      <vt:lpstr>Slide 12</vt:lpstr>
      <vt:lpstr>  Bootstrap- CSS </vt:lpstr>
      <vt:lpstr>Slide 14</vt:lpstr>
      <vt:lpstr>Menggunakan Contoh Form pada Getbootsratp -CSS  </vt:lpstr>
      <vt:lpstr>Langkah-langkah menggunakan contoh form pada Getbootsratp -CSS </vt:lpstr>
      <vt:lpstr>Slide 17</vt:lpstr>
      <vt:lpstr>Slide 18</vt:lpstr>
      <vt:lpstr>  Bootstrap- javascript </vt:lpstr>
      <vt:lpstr>Slide 20</vt:lpstr>
      <vt:lpstr>  Bootstrap- javascript-Dropdown </vt:lpstr>
      <vt:lpstr>Menggunakan Contoh Dropdown pada Getbootsrap-javascript </vt:lpstr>
      <vt:lpstr>Langkah- langkah menggunakan Dropdown</vt:lpstr>
      <vt:lpstr>Slide 24</vt:lpstr>
      <vt:lpstr>  Bootstrap- javascript-tab </vt:lpstr>
      <vt:lpstr>Menggunakan Contoh Tab pada Getbootsrap-javascript </vt:lpstr>
      <vt:lpstr>Langkah- langkah menggunakan Tab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 (CSS)</dc:title>
  <dc:creator>lenovo</dc:creator>
  <cp:lastModifiedBy>Ken Ditha Tania</cp:lastModifiedBy>
  <cp:revision>167</cp:revision>
  <dcterms:created xsi:type="dcterms:W3CDTF">2011-02-07T23:54:24Z</dcterms:created>
  <dcterms:modified xsi:type="dcterms:W3CDTF">2014-11-04T01:23:51Z</dcterms:modified>
</cp:coreProperties>
</file>