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03E"/>
    <a:srgbClr val="009DD5"/>
    <a:srgbClr val="FB8503"/>
    <a:srgbClr val="19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D8452-CBCF-43AB-B8E4-C9D8E769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40A816-72EC-4601-95AC-4872D8D60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DEB52-4905-4C50-A90A-0131D24D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7354B-D718-4794-BEA1-92BD713E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38D9F-95A3-412A-BE5B-CBCD137A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30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F933C-EB7C-47DB-921E-17081693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6465F7-CDFB-41B8-92F6-2D80ACF52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2FCC1-9B8C-498E-A998-EFFA8BA5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1C555-AB0B-467E-8CE6-DD075A93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CA0FA-51BC-4F77-987A-E6CE6303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171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7FBB52-EA44-473D-B377-8496F8463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40767-A4A0-40B5-87AD-DB4B32E5E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30CA6-4877-44C0-A6F3-9632E2D4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3A908-DCFA-4406-A7E9-67FBB639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8C008-6D91-44BC-8C23-25F0DF33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061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DE324-B5C2-41AA-B25D-DA24540B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DFB00-309C-4A55-805A-6EE48B8D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449AE7-DD1B-44CD-9584-C9E62CBB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4064B-DE3A-458A-94EB-E3A2EBDE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59B43-73D3-441B-ADEA-0CEF5B0D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278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DAA97-6F0B-49C9-B720-F7394E6B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4F3C13-9111-42AC-AB28-79DED6B6C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B93930-7229-4664-AC1C-D8662596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088081-6442-4CEF-AAE2-449E646A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64820-0FD8-4800-A616-1F488F9A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18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25EF2-8941-4D19-BDDD-4EB2BE8B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3FAD0-404E-4A22-8C47-69CEFEB24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BD5E97-CB9D-4922-A462-583491BD6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4DDD2A-27CA-4E5E-93B8-61773B78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C07086-A201-41FE-9508-B631E09E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28913-E21B-41B3-90BE-13A477C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86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AA3AC-FEF6-4A05-BC04-25D1DCF5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6E338B-AB17-49D9-B2F2-A77F8016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D08B0F-FBBF-4173-98AF-F220BB065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570DAC-F78F-4100-872B-BF332B77B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67A4B7-C91A-4233-98B6-01DDE0446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EAB479-47A9-4D37-BC07-043455D7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04BB48-D3D4-4456-B1B6-37BA5404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A14630-B1CC-4754-AB3F-A65A8D03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883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C8492-29C1-4F41-97B4-E686BC8D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FA7B62-CE1F-4AAF-B22C-2ECF6C3D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5F0DDF-6DA4-473F-B951-59DCAD3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F6CD02-8306-41D2-BE2F-1DE933F5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299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241114-C406-4574-94B2-5B232ABE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F6B818-6A6D-413B-8740-2D9A9660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C987A9-7B3C-47FE-8ADE-5317D735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840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237CB-D72D-44EB-B3AE-0CFC3336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421E5-84D1-4101-B04E-F09B07BC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941B34-3448-4296-B846-4C63C8372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BA0940-78CF-4A18-9181-6BAEC83B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6CE3E5-86AC-4CD9-A4AF-249EF96F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AF8A3E-D246-4CA1-808F-50EB6465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743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64003-8497-4447-BB7F-7093ED03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6F113E-5078-4E84-A0E8-7C045FC64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9FF68-D880-4FE8-BB84-86A04E7E5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B513D-84ED-40D5-8175-031F05B5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2C141-6086-4411-822B-04FB2A84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1415A4-449D-4A6D-8325-CA4B9C6B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1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C0B013-877E-4C9E-9184-4567011C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1F7D51-3A57-4B4A-9742-06A621719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55020-015C-4F9D-AD18-1A3A3909C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35FA-FB86-4BCD-8681-17D82F7F9BC4}" type="datetimeFigureOut">
              <a:rPr lang="es-PE" smtClean="0"/>
              <a:t>25/03/2020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0AAA8B-F244-4AC0-AD8F-61790E6F9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A8FC2C-31A4-4FAA-90C0-2C0B64CEE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864B9-6BE9-4B16-979F-AC684957C9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59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364684A-EA02-42FD-B476-FFED119A7D61}"/>
              </a:ext>
            </a:extLst>
          </p:cNvPr>
          <p:cNvSpPr/>
          <p:nvPr/>
        </p:nvSpPr>
        <p:spPr>
          <a:xfrm>
            <a:off x="9148509" y="877695"/>
            <a:ext cx="2079705" cy="1466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2" name="Imagen 21" descr="Imagen que contiene reloj&#10;&#10;Descripción generada automáticamente">
            <a:extLst>
              <a:ext uri="{FF2B5EF4-FFF2-40B4-BE49-F238E27FC236}">
                <a16:creationId xmlns:a16="http://schemas.microsoft.com/office/drawing/2014/main" id="{23D2FBAA-A003-4541-A6E7-3E7439BA3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84" y="740131"/>
            <a:ext cx="3314447" cy="821279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E528D439-9A4F-4B9B-9C46-3908E9A3A9AE}"/>
              </a:ext>
            </a:extLst>
          </p:cNvPr>
          <p:cNvSpPr txBox="1"/>
          <p:nvPr/>
        </p:nvSpPr>
        <p:spPr>
          <a:xfrm>
            <a:off x="-191456" y="4997753"/>
            <a:ext cx="393589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ln w="9525">
                  <a:solidFill>
                    <a:srgbClr val="8FB03E"/>
                  </a:solidFill>
                  <a:prstDash val="solid"/>
                </a:ln>
                <a:solidFill>
                  <a:srgbClr val="8FB03E"/>
                </a:solidFill>
                <a:latin typeface="Arial Black" panose="020B0A04020102020204" pitchFamily="34" charset="0"/>
              </a:rPr>
              <a:t>Los verdaderos exterminadores</a:t>
            </a:r>
          </a:p>
        </p:txBody>
      </p:sp>
      <p:pic>
        <p:nvPicPr>
          <p:cNvPr id="1030" name="Picture 6" descr="Resultado de imagen de fumigacion">
            <a:extLst>
              <a:ext uri="{FF2B5EF4-FFF2-40B4-BE49-F238E27FC236}">
                <a16:creationId xmlns:a16="http://schemas.microsoft.com/office/drawing/2014/main" id="{DA87EACE-2894-4D0E-88E2-0E382DEF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8" y="1860247"/>
            <a:ext cx="3174748" cy="31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86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A. Sevilla</dc:creator>
  <cp:lastModifiedBy>Jose A. Sevilla</cp:lastModifiedBy>
  <cp:revision>6</cp:revision>
  <dcterms:created xsi:type="dcterms:W3CDTF">2020-03-25T03:50:11Z</dcterms:created>
  <dcterms:modified xsi:type="dcterms:W3CDTF">2020-03-25T06:26:23Z</dcterms:modified>
</cp:coreProperties>
</file>