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310" r:id="rId3"/>
    <p:sldId id="311" r:id="rId4"/>
    <p:sldId id="312" r:id="rId5"/>
    <p:sldId id="313" r:id="rId6"/>
    <p:sldId id="314" r:id="rId7"/>
    <p:sldId id="315" r:id="rId8"/>
    <p:sldId id="316" r:id="rId9"/>
  </p:sldIdLst>
  <p:sldSz cx="9001125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A50021"/>
    <a:srgbClr val="800000"/>
    <a:srgbClr val="FF00FF"/>
    <a:srgbClr val="000066"/>
    <a:srgbClr val="0000CC"/>
    <a:srgbClr val="DFF5FD"/>
    <a:srgbClr val="FFFF00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78" y="-72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EA84-4AF1-41D0-8049-D4E02679EC3E}" type="datetimeFigureOut">
              <a:rPr lang="es-VE" smtClean="0"/>
              <a:t>31/10/2019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2984-FD4A-4086-91A3-4AE3E1AFDB4F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9648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1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2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3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4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5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6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7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12984-FD4A-4086-91A3-4AE3E1AFDB4F}" type="slidenum">
              <a:rPr lang="es-VE" smtClean="0"/>
              <a:t>8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052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86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201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24241" y="472977"/>
            <a:ext cx="1993999" cy="100804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42243" y="472977"/>
            <a:ext cx="5831979" cy="100804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827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856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111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42243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05251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568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71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676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747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794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73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439C-8F89-4606-A4F0-5206D33BBBD0}" type="datetimeFigureOut">
              <a:rPr lang="es-VE" smtClean="0"/>
              <a:pPr/>
              <a:t>31/10/2019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AA26-A263-4148-9F9F-F4842108FCF6}" type="slidenum">
              <a:rPr lang="es-VE" smtClean="0"/>
              <a:pPr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916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67862" y="8478000"/>
            <a:ext cx="574795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3174" y="1272046"/>
            <a:ext cx="4447739" cy="279646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49 Rectángulo"/>
          <p:cNvSpPr/>
          <p:nvPr/>
        </p:nvSpPr>
        <p:spPr>
          <a:xfrm>
            <a:off x="5148634" y="5364658"/>
            <a:ext cx="3219309" cy="197559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8575">
            <a:solidFill>
              <a:schemeClr val="tx1"/>
            </a:solidFill>
          </a:ln>
          <a:effectLst>
            <a:outerShdw blurRad="25400" dist="152400" dir="2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2" name="51 Rectángulo"/>
          <p:cNvSpPr/>
          <p:nvPr/>
        </p:nvSpPr>
        <p:spPr>
          <a:xfrm>
            <a:off x="634284" y="4117337"/>
            <a:ext cx="2475068" cy="60204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200" b="1" dirty="0" smtClean="0">
                <a:solidFill>
                  <a:schemeClr val="tx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Contenido básico</a:t>
            </a:r>
            <a:endParaRPr lang="es-VE" sz="2200" b="1" dirty="0">
              <a:solidFill>
                <a:schemeClr val="tx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26218" y="4797133"/>
            <a:ext cx="5489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ES" sz="32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Gabriola" pitchFamily="82" charset="0"/>
              </a:rPr>
              <a:t>Agregación de fotos</a:t>
            </a:r>
          </a:p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ES" sz="32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Gabriola" pitchFamily="82" charset="0"/>
              </a:rPr>
              <a:t>Orientación de fotos</a:t>
            </a:r>
          </a:p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CO" sz="32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Gabriola" pitchFamily="82" charset="0"/>
              </a:rPr>
              <a:t>Creación de nube de puntos  densa</a:t>
            </a:r>
          </a:p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CO" sz="3200" dirty="0" smtClean="0">
                <a:ln w="1841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latin typeface="Gabriola" pitchFamily="82" charset="0"/>
              </a:rPr>
              <a:t>Generación de malla</a:t>
            </a:r>
          </a:p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CO" sz="32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Gabriola" pitchFamily="82" charset="0"/>
              </a:rPr>
              <a:t>Creación de modelo de elevación</a:t>
            </a:r>
          </a:p>
          <a:p>
            <a:pPr marL="358775" indent="-358775">
              <a:buClr>
                <a:schemeClr val="bg1"/>
              </a:buClr>
              <a:buFont typeface="+mj-lt"/>
              <a:buAutoNum type="arabicPeriod"/>
            </a:pPr>
            <a:r>
              <a:rPr lang="es-CO" sz="36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Creación de orto mosaico</a:t>
            </a:r>
            <a:endParaRPr lang="es-ES" sz="3600" dirty="0" smtClean="0">
              <a:ln>
                <a:solidFill>
                  <a:schemeClr val="bg2">
                    <a:lumMod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73388" y="7354756"/>
            <a:ext cx="4051335" cy="561549"/>
          </a:xfrm>
          <a:prstGeom prst="rect">
            <a:avLst/>
          </a:prstGeom>
          <a:solidFill>
            <a:schemeClr val="accent5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52 CuadroTexto"/>
          <p:cNvSpPr txBox="1"/>
          <p:nvPr/>
        </p:nvSpPr>
        <p:spPr>
          <a:xfrm>
            <a:off x="36066" y="2556346"/>
            <a:ext cx="422378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Yu Gothic UI Semibold" pitchFamily="34" charset="-128"/>
                <a:ea typeface="Yu Gothic UI Semibold" pitchFamily="34" charset="-128"/>
              </a:rPr>
              <a:t>Aprenderemos técnicas fotogramétricas aplicadas a fotografías aéreas de drones  y obtendremos  un orto mosaico.</a:t>
            </a:r>
            <a:endParaRPr lang="es-VE" sz="2000" b="1" dirty="0">
              <a:ln>
                <a:solidFill>
                  <a:schemeClr val="bg2">
                    <a:lumMod val="10000"/>
                  </a:schemeClr>
                </a:solidFill>
              </a:ln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4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67862" y="8478000"/>
            <a:ext cx="574795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7" name="46 Rectángulo"/>
          <p:cNvSpPr/>
          <p:nvPr/>
        </p:nvSpPr>
        <p:spPr>
          <a:xfrm>
            <a:off x="296355" y="2505473"/>
            <a:ext cx="3762151" cy="550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tx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6.- </a:t>
            </a:r>
            <a:r>
              <a:rPr lang="es-VE" sz="2000" b="1" dirty="0" smtClean="0">
                <a:solidFill>
                  <a:schemeClr val="tx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Creación del </a:t>
            </a:r>
            <a:r>
              <a:rPr lang="es-VE" sz="2000" b="1" dirty="0" smtClean="0">
                <a:solidFill>
                  <a:schemeClr val="tx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ortomosaico</a:t>
            </a:r>
            <a:endParaRPr lang="es-VE" sz="2000" b="1" dirty="0">
              <a:solidFill>
                <a:schemeClr val="tx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85109" y="3327070"/>
            <a:ext cx="4074739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Yu Gothic UI Semibold" pitchFamily="34" charset="-128"/>
                <a:ea typeface="Yu Gothic UI Semibold" pitchFamily="34" charset="-128"/>
              </a:rPr>
              <a:t>Mosaico de fotografías aéreas tomadas por un sensor abordo del </a:t>
            </a:r>
            <a:r>
              <a:rPr lang="es-VE" sz="2000" b="1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Yu Gothic UI Semibold" pitchFamily="34" charset="-128"/>
                <a:ea typeface="Yu Gothic UI Semibold" pitchFamily="34" charset="-128"/>
              </a:rPr>
              <a:t>drone</a:t>
            </a:r>
            <a:r>
              <a:rPr lang="es-VE" sz="20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Yu Gothic UI Semibold" pitchFamily="34" charset="-128"/>
                <a:ea typeface="Yu Gothic UI Semibold" pitchFamily="34" charset="-128"/>
              </a:rPr>
              <a:t>, orto corregido.</a:t>
            </a:r>
            <a:endParaRPr lang="es-VE" sz="20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137915" y="5508674"/>
            <a:ext cx="493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VE" sz="2100" dirty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Ir  a FLUJO de TRABAJO/ Crear Ortomosaico.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100" dirty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Establecer el tipo de proyección y sistema de coordenada.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100" dirty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Definir superficie “Modelo digital de elevaciones”.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100" dirty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Utilizar en resolución espacial con solo 2 decimales.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100" dirty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Cliquear en aceptar para la ejecución de la alineación</a:t>
            </a:r>
            <a:r>
              <a:rPr lang="es-VE" sz="2100" dirty="0" smtClean="0">
                <a:solidFill>
                  <a:schemeClr val="tx1">
                    <a:alpha val="90000"/>
                  </a:schemeClr>
                </a:solidFill>
                <a:latin typeface="Tw Cen MT Condensed" pitchFamily="34" charset="0"/>
              </a:rPr>
              <a:t>.</a:t>
            </a:r>
            <a:endParaRPr lang="es-VE" sz="2100" dirty="0">
              <a:solidFill>
                <a:schemeClr val="tx1">
                  <a:alpha val="9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324098" y="4572570"/>
            <a:ext cx="1080120" cy="4575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tx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Pasos:</a:t>
            </a:r>
            <a:endParaRPr lang="es-VE" sz="2000" b="1" dirty="0">
              <a:solidFill>
                <a:schemeClr val="tx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0466" y="3852490"/>
            <a:ext cx="2758528" cy="417037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4979" y="1069375"/>
            <a:ext cx="4240280" cy="225386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5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I.6A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5" name="44 Rectángulo"/>
          <p:cNvSpPr/>
          <p:nvPr/>
        </p:nvSpPr>
        <p:spPr>
          <a:xfrm>
            <a:off x="4943311" y="3996506"/>
            <a:ext cx="3661707" cy="291796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48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Ir  al menú </a:t>
            </a:r>
            <a:r>
              <a:rPr lang="es-VE" sz="48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desplegable “Flujo </a:t>
            </a:r>
            <a:r>
              <a:rPr lang="es-VE" sz="48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de </a:t>
            </a:r>
            <a:r>
              <a:rPr lang="es-VE" sz="48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trabajo” </a:t>
            </a:r>
            <a:r>
              <a:rPr lang="es-VE" sz="48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/ Crear </a:t>
            </a:r>
            <a:r>
              <a:rPr lang="es-VE" sz="48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ortomosaico.</a:t>
            </a:r>
            <a:endParaRPr lang="es-VE" sz="48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" y="2556346"/>
            <a:ext cx="4705964" cy="55629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47 Rectángulo"/>
          <p:cNvSpPr/>
          <p:nvPr/>
        </p:nvSpPr>
        <p:spPr>
          <a:xfrm>
            <a:off x="4825937" y="1103024"/>
            <a:ext cx="3563057" cy="79488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6A.- 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Creación del 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ortomosaico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4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I.6B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5" name="44 Rectángulo"/>
          <p:cNvSpPr/>
          <p:nvPr/>
        </p:nvSpPr>
        <p:spPr>
          <a:xfrm>
            <a:off x="4644578" y="3924498"/>
            <a:ext cx="3661707" cy="291796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50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Establecer el sistema de coordenadas y la proyección </a:t>
            </a:r>
            <a:r>
              <a:rPr lang="es-VE" sz="5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cartográfica.</a:t>
            </a:r>
            <a:endParaRPr lang="es-VE" sz="50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825937" y="1103024"/>
            <a:ext cx="3563057" cy="79488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6B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.- Establecimiento del Sistema de coordenadas.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5" y="2534583"/>
            <a:ext cx="3629532" cy="547764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I.6C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5" name="44 Rectángulo"/>
          <p:cNvSpPr/>
          <p:nvPr/>
        </p:nvSpPr>
        <p:spPr>
          <a:xfrm>
            <a:off x="4644578" y="3924498"/>
            <a:ext cx="3661707" cy="291796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46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Establecer en el apartado “Parámetros” </a:t>
            </a:r>
            <a:r>
              <a:rPr lang="es-VE" sz="46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la superficie para el ortomosaico, indicando el Modelo digital de elevación.</a:t>
            </a:r>
            <a:endParaRPr lang="es-VE" sz="46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825937" y="1103024"/>
            <a:ext cx="3563057" cy="79488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6C</a:t>
            </a:r>
            <a:r>
              <a:rPr lang="es-VE" sz="2000" b="1" dirty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.- 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Establecimiento de la superficie.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5" y="2540098"/>
            <a:ext cx="3629532" cy="547764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8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I.6D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5" name="44 Rectángulo"/>
          <p:cNvSpPr/>
          <p:nvPr/>
        </p:nvSpPr>
        <p:spPr>
          <a:xfrm>
            <a:off x="4500562" y="3852490"/>
            <a:ext cx="3661707" cy="291796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43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Establecer la resolución </a:t>
            </a:r>
            <a:r>
              <a:rPr lang="es-VE" sz="43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espacial o tamaño del pixel </a:t>
            </a:r>
            <a:r>
              <a:rPr lang="es-VE" sz="43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con solo dos (2) decimales. </a:t>
            </a:r>
            <a:r>
              <a:rPr lang="es-VE" sz="43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A mayor resolución mayor requerimiento de equipo y tiempo.</a:t>
            </a:r>
            <a:endParaRPr lang="es-VE" sz="43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825937" y="1103024"/>
            <a:ext cx="3563057" cy="79488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6D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.- </a:t>
            </a:r>
            <a:r>
              <a:rPr lang="es-VE" sz="2000" b="1" dirty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Establecimiento de la resolución espacial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2437400"/>
            <a:ext cx="3629532" cy="547764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8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843035" y="763713"/>
            <a:ext cx="1016666" cy="1016666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95" b="60194" l="28823" r="67840">
                        <a14:foregroundMark x1="57585" y1="50364" x2="57585" y2="50364"/>
                        <a14:foregroundMark x1="42294" y1="35498" x2="42294" y2="35498"/>
                        <a14:backgroundMark x1="45813" y1="45449" x2="45813" y2="45449"/>
                        <a14:backgroundMark x1="51820" y1="45449" x2="51820" y2="45449"/>
                        <a14:backgroundMark x1="59587" y1="49636" x2="59587" y2="49636"/>
                        <a14:backgroundMark x1="59709" y1="50607" x2="59709" y2="5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84" t="27369" r="30632" b="38386"/>
          <a:stretch/>
        </p:blipFill>
        <p:spPr>
          <a:xfrm>
            <a:off x="1860418" y="847256"/>
            <a:ext cx="1010080" cy="82983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I.6E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8" name="47 Rectángulo"/>
          <p:cNvSpPr/>
          <p:nvPr/>
        </p:nvSpPr>
        <p:spPr>
          <a:xfrm>
            <a:off x="5158189" y="1151224"/>
            <a:ext cx="2784924" cy="6212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6E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.- Ortomosaico.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143285" y="2484338"/>
            <a:ext cx="8638875" cy="93610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46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Resultados de la creación </a:t>
            </a:r>
            <a:r>
              <a:rPr lang="es-VE" sz="46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del Ortomosaico</a:t>
            </a:r>
            <a:endParaRPr lang="es-VE" sz="46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" y="3605142"/>
            <a:ext cx="8312143" cy="442381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1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400398"/>
            <a:ext cx="9001125" cy="6600727"/>
          </a:xfrm>
          <a:prstGeom prst="rect">
            <a:avLst/>
          </a:prstGeom>
          <a:solidFill>
            <a:schemeClr val="bg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7" name="26 Grupo"/>
          <p:cNvGrpSpPr/>
          <p:nvPr/>
        </p:nvGrpSpPr>
        <p:grpSpPr>
          <a:xfrm>
            <a:off x="1811080" y="2849403"/>
            <a:ext cx="7746280" cy="6487726"/>
            <a:chOff x="1811080" y="2849403"/>
            <a:chExt cx="7746280" cy="6487726"/>
          </a:xfrm>
        </p:grpSpPr>
        <p:sp>
          <p:nvSpPr>
            <p:cNvPr id="28" name="18 Rectángulo"/>
            <p:cNvSpPr/>
            <p:nvPr/>
          </p:nvSpPr>
          <p:spPr>
            <a:xfrm rot="2465488">
              <a:off x="8414652" y="2849403"/>
              <a:ext cx="1142708" cy="131777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1390798 w 2260696"/>
                <a:gd name="connsiteY4" fmla="*/ 2206155 h 2221085"/>
                <a:gd name="connsiteX5" fmla="*/ 78695 w 2260696"/>
                <a:gd name="connsiteY5" fmla="*/ 2221085 h 2221085"/>
                <a:gd name="connsiteX6" fmla="*/ 8603 w 2260696"/>
                <a:gd name="connsiteY6" fmla="*/ 380208 h 2221085"/>
                <a:gd name="connsiteX7" fmla="*/ 0 w 2260696"/>
                <a:gd name="connsiteY7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60696 w 2260696"/>
                <a:gd name="connsiteY2" fmla="*/ 2193827 h 2221085"/>
                <a:gd name="connsiteX3" fmla="*/ 1390798 w 2260696"/>
                <a:gd name="connsiteY3" fmla="*/ 2206155 h 2221085"/>
                <a:gd name="connsiteX4" fmla="*/ 78695 w 2260696"/>
                <a:gd name="connsiteY4" fmla="*/ 2221085 h 2221085"/>
                <a:gd name="connsiteX5" fmla="*/ 8603 w 2260696"/>
                <a:gd name="connsiteY5" fmla="*/ 380208 h 2221085"/>
                <a:gd name="connsiteX6" fmla="*/ 0 w 2260696"/>
                <a:gd name="connsiteY6" fmla="*/ 23816 h 2221085"/>
                <a:gd name="connsiteX0" fmla="*/ 0 w 2260696"/>
                <a:gd name="connsiteY0" fmla="*/ 0 h 2197269"/>
                <a:gd name="connsiteX1" fmla="*/ 2260696 w 2260696"/>
                <a:gd name="connsiteY1" fmla="*/ 2170011 h 2197269"/>
                <a:gd name="connsiteX2" fmla="*/ 1390798 w 2260696"/>
                <a:gd name="connsiteY2" fmla="*/ 2182339 h 2197269"/>
                <a:gd name="connsiteX3" fmla="*/ 78695 w 2260696"/>
                <a:gd name="connsiteY3" fmla="*/ 2197269 h 2197269"/>
                <a:gd name="connsiteX4" fmla="*/ 8603 w 2260696"/>
                <a:gd name="connsiteY4" fmla="*/ 356392 h 2197269"/>
                <a:gd name="connsiteX5" fmla="*/ 0 w 2260696"/>
                <a:gd name="connsiteY5" fmla="*/ 0 h 2197269"/>
                <a:gd name="connsiteX0" fmla="*/ 0 w 1390798"/>
                <a:gd name="connsiteY0" fmla="*/ 0 h 2197269"/>
                <a:gd name="connsiteX1" fmla="*/ 1390798 w 1390798"/>
                <a:gd name="connsiteY1" fmla="*/ 2182339 h 2197269"/>
                <a:gd name="connsiteX2" fmla="*/ 78695 w 1390798"/>
                <a:gd name="connsiteY2" fmla="*/ 2197269 h 2197269"/>
                <a:gd name="connsiteX3" fmla="*/ 8603 w 1390798"/>
                <a:gd name="connsiteY3" fmla="*/ 356392 h 2197269"/>
                <a:gd name="connsiteX4" fmla="*/ 0 w 1390798"/>
                <a:gd name="connsiteY4" fmla="*/ 0 h 2197269"/>
                <a:gd name="connsiteX0" fmla="*/ 0 w 1382195"/>
                <a:gd name="connsiteY0" fmla="*/ 1 h 1840878"/>
                <a:gd name="connsiteX1" fmla="*/ 1382195 w 1382195"/>
                <a:gd name="connsiteY1" fmla="*/ 1825948 h 1840878"/>
                <a:gd name="connsiteX2" fmla="*/ 70092 w 1382195"/>
                <a:gd name="connsiteY2" fmla="*/ 1840878 h 1840878"/>
                <a:gd name="connsiteX3" fmla="*/ 0 w 1382195"/>
                <a:gd name="connsiteY3" fmla="*/ 1 h 1840878"/>
                <a:gd name="connsiteX0" fmla="*/ 0 w 1383727"/>
                <a:gd name="connsiteY0" fmla="*/ 0 h 1854374"/>
                <a:gd name="connsiteX1" fmla="*/ 1383727 w 1383727"/>
                <a:gd name="connsiteY1" fmla="*/ 1839444 h 1854374"/>
                <a:gd name="connsiteX2" fmla="*/ 71624 w 1383727"/>
                <a:gd name="connsiteY2" fmla="*/ 1854374 h 1854374"/>
                <a:gd name="connsiteX3" fmla="*/ 0 w 1383727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0 w 1409476"/>
                <a:gd name="connsiteY3" fmla="*/ 0 h 1854374"/>
                <a:gd name="connsiteX0" fmla="*/ 0 w 1409476"/>
                <a:gd name="connsiteY0" fmla="*/ 0 h 1854374"/>
                <a:gd name="connsiteX1" fmla="*/ 1409476 w 1409476"/>
                <a:gd name="connsiteY1" fmla="*/ 1838782 h 1854374"/>
                <a:gd name="connsiteX2" fmla="*/ 71624 w 1409476"/>
                <a:gd name="connsiteY2" fmla="*/ 1854374 h 1854374"/>
                <a:gd name="connsiteX3" fmla="*/ 13070 w 1409476"/>
                <a:gd name="connsiteY3" fmla="*/ 339076 h 1854374"/>
                <a:gd name="connsiteX4" fmla="*/ 0 w 1409476"/>
                <a:gd name="connsiteY4" fmla="*/ 0 h 1854374"/>
                <a:gd name="connsiteX0" fmla="*/ 0 w 1409476"/>
                <a:gd name="connsiteY0" fmla="*/ 0 h 1854374"/>
                <a:gd name="connsiteX1" fmla="*/ 151005 w 1409476"/>
                <a:gd name="connsiteY1" fmla="*/ 201359 h 1854374"/>
                <a:gd name="connsiteX2" fmla="*/ 1409476 w 1409476"/>
                <a:gd name="connsiteY2" fmla="*/ 1838782 h 1854374"/>
                <a:gd name="connsiteX3" fmla="*/ 71624 w 1409476"/>
                <a:gd name="connsiteY3" fmla="*/ 1854374 h 1854374"/>
                <a:gd name="connsiteX4" fmla="*/ 13070 w 1409476"/>
                <a:gd name="connsiteY4" fmla="*/ 339076 h 1854374"/>
                <a:gd name="connsiteX5" fmla="*/ 0 w 1409476"/>
                <a:gd name="connsiteY5" fmla="*/ 0 h 1854374"/>
                <a:gd name="connsiteX0" fmla="*/ 0 w 1396406"/>
                <a:gd name="connsiteY0" fmla="*/ 137717 h 1653015"/>
                <a:gd name="connsiteX1" fmla="*/ 137935 w 1396406"/>
                <a:gd name="connsiteY1" fmla="*/ 0 h 1653015"/>
                <a:gd name="connsiteX2" fmla="*/ 1396406 w 1396406"/>
                <a:gd name="connsiteY2" fmla="*/ 1637423 h 1653015"/>
                <a:gd name="connsiteX3" fmla="*/ 58554 w 1396406"/>
                <a:gd name="connsiteY3" fmla="*/ 1653015 h 1653015"/>
                <a:gd name="connsiteX4" fmla="*/ 0 w 1396406"/>
                <a:gd name="connsiteY4" fmla="*/ 137717 h 1653015"/>
                <a:gd name="connsiteX0" fmla="*/ 1 w 1337853"/>
                <a:gd name="connsiteY0" fmla="*/ 1653015 h 1653015"/>
                <a:gd name="connsiteX1" fmla="*/ 79382 w 1337853"/>
                <a:gd name="connsiteY1" fmla="*/ 0 h 1653015"/>
                <a:gd name="connsiteX2" fmla="*/ 1337853 w 1337853"/>
                <a:gd name="connsiteY2" fmla="*/ 1637423 h 1653015"/>
                <a:gd name="connsiteX3" fmla="*/ 1 w 1337853"/>
                <a:gd name="connsiteY3" fmla="*/ 1653015 h 1653015"/>
                <a:gd name="connsiteX0" fmla="*/ 145728 w 1483580"/>
                <a:gd name="connsiteY0" fmla="*/ 1958659 h 1958659"/>
                <a:gd name="connsiteX1" fmla="*/ 0 w 1483580"/>
                <a:gd name="connsiteY1" fmla="*/ 0 h 1958659"/>
                <a:gd name="connsiteX2" fmla="*/ 1483580 w 1483580"/>
                <a:gd name="connsiteY2" fmla="*/ 1943067 h 1958659"/>
                <a:gd name="connsiteX3" fmla="*/ 145728 w 1483580"/>
                <a:gd name="connsiteY3" fmla="*/ 1958659 h 19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580" h="1958659">
                  <a:moveTo>
                    <a:pt x="145728" y="1958659"/>
                  </a:moveTo>
                  <a:lnTo>
                    <a:pt x="0" y="0"/>
                  </a:lnTo>
                  <a:lnTo>
                    <a:pt x="1483580" y="1943067"/>
                  </a:lnTo>
                  <a:lnTo>
                    <a:pt x="145728" y="195865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9" name="18 Rectángulo"/>
            <p:cNvSpPr/>
            <p:nvPr/>
          </p:nvSpPr>
          <p:spPr>
            <a:xfrm rot="2465488">
              <a:off x="4178429" y="544790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0" name="18 Rectángulo"/>
            <p:cNvSpPr/>
            <p:nvPr/>
          </p:nvSpPr>
          <p:spPr>
            <a:xfrm rot="2465488">
              <a:off x="5138434" y="4239174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2"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1" name="18 Rectángulo"/>
            <p:cNvSpPr/>
            <p:nvPr/>
          </p:nvSpPr>
          <p:spPr>
            <a:xfrm rot="2465488">
              <a:off x="3215613" y="665044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2" name="18 Rectángulo"/>
            <p:cNvSpPr/>
            <p:nvPr/>
          </p:nvSpPr>
          <p:spPr>
            <a:xfrm rot="2465488">
              <a:off x="2264484" y="7844154"/>
              <a:ext cx="167603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002" h="2219058">
                  <a:moveTo>
                    <a:pt x="0" y="21789"/>
                  </a:moveTo>
                  <a:lnTo>
                    <a:pt x="2150368" y="0"/>
                  </a:lnTo>
                  <a:lnTo>
                    <a:pt x="2176002" y="821538"/>
                  </a:lnTo>
                  <a:lnTo>
                    <a:pt x="790808" y="2208269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3" name="18 Rectángulo"/>
            <p:cNvSpPr/>
            <p:nvPr/>
          </p:nvSpPr>
          <p:spPr>
            <a:xfrm rot="2465488">
              <a:off x="6105414" y="3026477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18 Rectángulo"/>
            <p:cNvSpPr/>
            <p:nvPr/>
          </p:nvSpPr>
          <p:spPr>
            <a:xfrm rot="2465488">
              <a:off x="5498833" y="6574052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18 Rectángulo"/>
            <p:cNvSpPr/>
            <p:nvPr/>
          </p:nvSpPr>
          <p:spPr>
            <a:xfrm rot="2465488">
              <a:off x="6458838" y="5365323"/>
              <a:ext cx="1741272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696" h="2219058">
                  <a:moveTo>
                    <a:pt x="0" y="21789"/>
                  </a:moveTo>
                  <a:lnTo>
                    <a:pt x="2150368" y="0"/>
                  </a:lnTo>
                  <a:lnTo>
                    <a:pt x="2260696" y="2191800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18 Rectángulo"/>
            <p:cNvSpPr/>
            <p:nvPr/>
          </p:nvSpPr>
          <p:spPr>
            <a:xfrm rot="2465488">
              <a:off x="4542107" y="7760340"/>
              <a:ext cx="1691817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968350 w 2260696"/>
                <a:gd name="connsiteY3" fmla="*/ 2202775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694 w 2260696"/>
                <a:gd name="connsiteY2" fmla="*/ 968648 h 2219058"/>
                <a:gd name="connsiteX3" fmla="*/ 2260696 w 2260696"/>
                <a:gd name="connsiteY3" fmla="*/ 2191800 h 2219058"/>
                <a:gd name="connsiteX4" fmla="*/ 968350 w 2260696"/>
                <a:gd name="connsiteY4" fmla="*/ 2202775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68350 w 2200694"/>
                <a:gd name="connsiteY3" fmla="*/ 2202775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200694"/>
                <a:gd name="connsiteY0" fmla="*/ 21789 h 2219058"/>
                <a:gd name="connsiteX1" fmla="*/ 2150368 w 2200694"/>
                <a:gd name="connsiteY1" fmla="*/ 0 h 2219058"/>
                <a:gd name="connsiteX2" fmla="*/ 2200694 w 2200694"/>
                <a:gd name="connsiteY2" fmla="*/ 968648 h 2219058"/>
                <a:gd name="connsiteX3" fmla="*/ 975567 w 2200694"/>
                <a:gd name="connsiteY3" fmla="*/ 2199327 h 2219058"/>
                <a:gd name="connsiteX4" fmla="*/ 78695 w 2200694"/>
                <a:gd name="connsiteY4" fmla="*/ 2219058 h 2219058"/>
                <a:gd name="connsiteX5" fmla="*/ 0 w 2200694"/>
                <a:gd name="connsiteY5" fmla="*/ 21789 h 2219058"/>
                <a:gd name="connsiteX0" fmla="*/ 0 w 2196489"/>
                <a:gd name="connsiteY0" fmla="*/ 21789 h 2219058"/>
                <a:gd name="connsiteX1" fmla="*/ 2150368 w 2196489"/>
                <a:gd name="connsiteY1" fmla="*/ 0 h 2219058"/>
                <a:gd name="connsiteX2" fmla="*/ 2196489 w 2196489"/>
                <a:gd name="connsiteY2" fmla="*/ 980360 h 2219058"/>
                <a:gd name="connsiteX3" fmla="*/ 975567 w 2196489"/>
                <a:gd name="connsiteY3" fmla="*/ 2199327 h 2219058"/>
                <a:gd name="connsiteX4" fmla="*/ 78695 w 2196489"/>
                <a:gd name="connsiteY4" fmla="*/ 2219058 h 2219058"/>
                <a:gd name="connsiteX5" fmla="*/ 0 w 2196489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6489" h="2219058">
                  <a:moveTo>
                    <a:pt x="0" y="21789"/>
                  </a:moveTo>
                  <a:lnTo>
                    <a:pt x="2150368" y="0"/>
                  </a:lnTo>
                  <a:lnTo>
                    <a:pt x="2196489" y="980360"/>
                  </a:lnTo>
                  <a:lnTo>
                    <a:pt x="975567" y="2199327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18 Rectángulo"/>
            <p:cNvSpPr/>
            <p:nvPr/>
          </p:nvSpPr>
          <p:spPr>
            <a:xfrm rot="2465488">
              <a:off x="4038609" y="8744331"/>
              <a:ext cx="589303" cy="497078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756488 w 2260696"/>
                <a:gd name="connsiteY1" fmla="*/ 1408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21832 w 2260696"/>
                <a:gd name="connsiteY5" fmla="*/ 751319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756488 w 2150368"/>
                <a:gd name="connsiteY1" fmla="*/ 14083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1832 w 2150368"/>
                <a:gd name="connsiteY4" fmla="*/ 751319 h 2219058"/>
                <a:gd name="connsiteX5" fmla="*/ 0 w 2150368"/>
                <a:gd name="connsiteY5" fmla="*/ 21789 h 2219058"/>
                <a:gd name="connsiteX0" fmla="*/ 0 w 756488"/>
                <a:gd name="connsiteY0" fmla="*/ 7706 h 2204975"/>
                <a:gd name="connsiteX1" fmla="*/ 756488 w 756488"/>
                <a:gd name="connsiteY1" fmla="*/ 0 h 2204975"/>
                <a:gd name="connsiteX2" fmla="*/ 78695 w 756488"/>
                <a:gd name="connsiteY2" fmla="*/ 2204975 h 2204975"/>
                <a:gd name="connsiteX3" fmla="*/ 21832 w 756488"/>
                <a:gd name="connsiteY3" fmla="*/ 737236 h 2204975"/>
                <a:gd name="connsiteX4" fmla="*/ 0 w 756488"/>
                <a:gd name="connsiteY4" fmla="*/ 7706 h 2204975"/>
                <a:gd name="connsiteX0" fmla="*/ 0 w 756488"/>
                <a:gd name="connsiteY0" fmla="*/ 7706 h 737236"/>
                <a:gd name="connsiteX1" fmla="*/ 756488 w 756488"/>
                <a:gd name="connsiteY1" fmla="*/ 0 h 737236"/>
                <a:gd name="connsiteX2" fmla="*/ 21832 w 756488"/>
                <a:gd name="connsiteY2" fmla="*/ 737236 h 737236"/>
                <a:gd name="connsiteX3" fmla="*/ 0 w 756488"/>
                <a:gd name="connsiteY3" fmla="*/ 7706 h 737236"/>
                <a:gd name="connsiteX0" fmla="*/ 0 w 765093"/>
                <a:gd name="connsiteY0" fmla="*/ 5026 h 734556"/>
                <a:gd name="connsiteX1" fmla="*/ 765093 w 765093"/>
                <a:gd name="connsiteY1" fmla="*/ 0 h 734556"/>
                <a:gd name="connsiteX2" fmla="*/ 21832 w 765093"/>
                <a:gd name="connsiteY2" fmla="*/ 734556 h 734556"/>
                <a:gd name="connsiteX3" fmla="*/ 0 w 765093"/>
                <a:gd name="connsiteY3" fmla="*/ 5026 h 734556"/>
                <a:gd name="connsiteX0" fmla="*/ 0 w 765093"/>
                <a:gd name="connsiteY0" fmla="*/ 5026 h 738823"/>
                <a:gd name="connsiteX1" fmla="*/ 765093 w 765093"/>
                <a:gd name="connsiteY1" fmla="*/ 0 h 738823"/>
                <a:gd name="connsiteX2" fmla="*/ 25086 w 765093"/>
                <a:gd name="connsiteY2" fmla="*/ 738824 h 738823"/>
                <a:gd name="connsiteX3" fmla="*/ 21832 w 765093"/>
                <a:gd name="connsiteY3" fmla="*/ 734556 h 738823"/>
                <a:gd name="connsiteX4" fmla="*/ 0 w 765093"/>
                <a:gd name="connsiteY4" fmla="*/ 5026 h 73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093" h="738823">
                  <a:moveTo>
                    <a:pt x="0" y="5026"/>
                  </a:moveTo>
                  <a:lnTo>
                    <a:pt x="765093" y="0"/>
                  </a:lnTo>
                  <a:lnTo>
                    <a:pt x="25086" y="738824"/>
                  </a:lnTo>
                  <a:lnTo>
                    <a:pt x="21832" y="734556"/>
                  </a:lnTo>
                  <a:lnTo>
                    <a:pt x="0" y="502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8" name="18 Rectángulo"/>
            <p:cNvSpPr/>
            <p:nvPr/>
          </p:nvSpPr>
          <p:spPr>
            <a:xfrm rot="2465488">
              <a:off x="7441507" y="4143810"/>
              <a:ext cx="1741272" cy="1494339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1428922 w 2260696"/>
                <a:gd name="connsiteY1" fmla="*/ 18771 h 2219058"/>
                <a:gd name="connsiteX2" fmla="*/ 2150368 w 2260696"/>
                <a:gd name="connsiteY2" fmla="*/ 0 h 2219058"/>
                <a:gd name="connsiteX3" fmla="*/ 2200848 w 2260696"/>
                <a:gd name="connsiteY3" fmla="*/ 969446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3018 h 2200287"/>
                <a:gd name="connsiteX1" fmla="*/ 1428922 w 2260696"/>
                <a:gd name="connsiteY1" fmla="*/ 0 h 2200287"/>
                <a:gd name="connsiteX2" fmla="*/ 2200848 w 2260696"/>
                <a:gd name="connsiteY2" fmla="*/ 950675 h 2200287"/>
                <a:gd name="connsiteX3" fmla="*/ 2260696 w 2260696"/>
                <a:gd name="connsiteY3" fmla="*/ 2173029 h 2200287"/>
                <a:gd name="connsiteX4" fmla="*/ 78695 w 2260696"/>
                <a:gd name="connsiteY4" fmla="*/ 2200287 h 2200287"/>
                <a:gd name="connsiteX5" fmla="*/ 0 w 2260696"/>
                <a:gd name="connsiteY5" fmla="*/ 3018 h 2200287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200848 w 2260696"/>
                <a:gd name="connsiteY2" fmla="*/ 971473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  <a:gd name="connsiteX0" fmla="*/ 0 w 2260696"/>
                <a:gd name="connsiteY0" fmla="*/ 23816 h 2221085"/>
                <a:gd name="connsiteX1" fmla="*/ 1442912 w 2260696"/>
                <a:gd name="connsiteY1" fmla="*/ 0 h 2221085"/>
                <a:gd name="connsiteX2" fmla="*/ 2190246 w 2260696"/>
                <a:gd name="connsiteY2" fmla="*/ 988888 h 2221085"/>
                <a:gd name="connsiteX3" fmla="*/ 2260696 w 2260696"/>
                <a:gd name="connsiteY3" fmla="*/ 2193827 h 2221085"/>
                <a:gd name="connsiteX4" fmla="*/ 78695 w 2260696"/>
                <a:gd name="connsiteY4" fmla="*/ 2221085 h 2221085"/>
                <a:gd name="connsiteX5" fmla="*/ 0 w 2260696"/>
                <a:gd name="connsiteY5" fmla="*/ 23816 h 22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0696" h="2221085">
                  <a:moveTo>
                    <a:pt x="0" y="23816"/>
                  </a:moveTo>
                  <a:lnTo>
                    <a:pt x="1442912" y="0"/>
                  </a:lnTo>
                  <a:lnTo>
                    <a:pt x="2190246" y="988888"/>
                  </a:lnTo>
                  <a:lnTo>
                    <a:pt x="2260696" y="2193827"/>
                  </a:lnTo>
                  <a:lnTo>
                    <a:pt x="78695" y="2221085"/>
                  </a:lnTo>
                  <a:lnTo>
                    <a:pt x="0" y="238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9" name="18 Rectángulo"/>
            <p:cNvSpPr/>
            <p:nvPr/>
          </p:nvSpPr>
          <p:spPr>
            <a:xfrm rot="2465488">
              <a:off x="6832600" y="7692567"/>
              <a:ext cx="1694338" cy="1492975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9762" h="2219058">
                  <a:moveTo>
                    <a:pt x="0" y="21789"/>
                  </a:moveTo>
                  <a:lnTo>
                    <a:pt x="2150368" y="0"/>
                  </a:lnTo>
                  <a:lnTo>
                    <a:pt x="2199762" y="1116141"/>
                  </a:lnTo>
                  <a:lnTo>
                    <a:pt x="1114912" y="2199251"/>
                  </a:lnTo>
                  <a:lnTo>
                    <a:pt x="78695" y="2219058"/>
                  </a:lnTo>
                  <a:lnTo>
                    <a:pt x="0" y="2178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0" name="18 Rectángulo"/>
            <p:cNvSpPr/>
            <p:nvPr/>
          </p:nvSpPr>
          <p:spPr>
            <a:xfrm rot="2465488">
              <a:off x="7783481" y="6508183"/>
              <a:ext cx="1730338" cy="14787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878183 w 2260696"/>
                <a:gd name="connsiteY1" fmla="*/ 14263 h 2219058"/>
                <a:gd name="connsiteX2" fmla="*/ 2150368 w 2260696"/>
                <a:gd name="connsiteY2" fmla="*/ 0 h 2219058"/>
                <a:gd name="connsiteX3" fmla="*/ 2235308 w 2260696"/>
                <a:gd name="connsiteY3" fmla="*/ 1800119 h 2219058"/>
                <a:gd name="connsiteX4" fmla="*/ 2260696 w 2260696"/>
                <a:gd name="connsiteY4" fmla="*/ 2191800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5308 w 2260696"/>
                <a:gd name="connsiteY2" fmla="*/ 1785856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7526 h 2204795"/>
                <a:gd name="connsiteX1" fmla="*/ 878183 w 2260696"/>
                <a:gd name="connsiteY1" fmla="*/ 0 h 2204795"/>
                <a:gd name="connsiteX2" fmla="*/ 2237886 w 2260696"/>
                <a:gd name="connsiteY2" fmla="*/ 1772010 h 2204795"/>
                <a:gd name="connsiteX3" fmla="*/ 2260696 w 2260696"/>
                <a:gd name="connsiteY3" fmla="*/ 2177537 h 2204795"/>
                <a:gd name="connsiteX4" fmla="*/ 78695 w 2260696"/>
                <a:gd name="connsiteY4" fmla="*/ 2204795 h 2204795"/>
                <a:gd name="connsiteX5" fmla="*/ 0 w 2260696"/>
                <a:gd name="connsiteY5" fmla="*/ 7526 h 2204795"/>
                <a:gd name="connsiteX0" fmla="*/ 0 w 2260696"/>
                <a:gd name="connsiteY0" fmla="*/ 577 h 2197846"/>
                <a:gd name="connsiteX1" fmla="*/ 890038 w 2260696"/>
                <a:gd name="connsiteY1" fmla="*/ 0 h 2197846"/>
                <a:gd name="connsiteX2" fmla="*/ 2237886 w 2260696"/>
                <a:gd name="connsiteY2" fmla="*/ 1765061 h 2197846"/>
                <a:gd name="connsiteX3" fmla="*/ 2260696 w 2260696"/>
                <a:gd name="connsiteY3" fmla="*/ 2170588 h 2197846"/>
                <a:gd name="connsiteX4" fmla="*/ 78695 w 2260696"/>
                <a:gd name="connsiteY4" fmla="*/ 2197846 h 2197846"/>
                <a:gd name="connsiteX5" fmla="*/ 0 w 2260696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37886 w 2246500"/>
                <a:gd name="connsiteY2" fmla="*/ 1765061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  <a:gd name="connsiteX0" fmla="*/ 0 w 2246500"/>
                <a:gd name="connsiteY0" fmla="*/ 577 h 2197846"/>
                <a:gd name="connsiteX1" fmla="*/ 890038 w 2246500"/>
                <a:gd name="connsiteY1" fmla="*/ 0 h 2197846"/>
                <a:gd name="connsiteX2" fmla="*/ 2223256 w 2246500"/>
                <a:gd name="connsiteY2" fmla="*/ 1745857 h 2197846"/>
                <a:gd name="connsiteX3" fmla="*/ 2246500 w 2246500"/>
                <a:gd name="connsiteY3" fmla="*/ 2173491 h 2197846"/>
                <a:gd name="connsiteX4" fmla="*/ 78695 w 2246500"/>
                <a:gd name="connsiteY4" fmla="*/ 2197846 h 2197846"/>
                <a:gd name="connsiteX5" fmla="*/ 0 w 2246500"/>
                <a:gd name="connsiteY5" fmla="*/ 577 h 219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6500" h="2197846">
                  <a:moveTo>
                    <a:pt x="0" y="577"/>
                  </a:moveTo>
                  <a:lnTo>
                    <a:pt x="890038" y="0"/>
                  </a:lnTo>
                  <a:lnTo>
                    <a:pt x="2223256" y="1745857"/>
                  </a:lnTo>
                  <a:lnTo>
                    <a:pt x="2246500" y="2173491"/>
                  </a:lnTo>
                  <a:lnTo>
                    <a:pt x="78695" y="2197846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1" name="18 Rectángulo"/>
            <p:cNvSpPr/>
            <p:nvPr/>
          </p:nvSpPr>
          <p:spPr>
            <a:xfrm rot="2465488">
              <a:off x="6278856" y="8688865"/>
              <a:ext cx="713782" cy="59981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31759 w 2260696"/>
                <a:gd name="connsiteY4" fmla="*/ 899062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914372 w 2260696"/>
                <a:gd name="connsiteY1" fmla="*/ 12854 h 2219058"/>
                <a:gd name="connsiteX2" fmla="*/ 2150368 w 2260696"/>
                <a:gd name="connsiteY2" fmla="*/ 0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31759 w 2260696"/>
                <a:gd name="connsiteY5" fmla="*/ 899062 h 2219058"/>
                <a:gd name="connsiteX6" fmla="*/ 0 w 2260696"/>
                <a:gd name="connsiteY6" fmla="*/ 21789 h 2219058"/>
                <a:gd name="connsiteX0" fmla="*/ 0 w 2150368"/>
                <a:gd name="connsiteY0" fmla="*/ 21789 h 2219058"/>
                <a:gd name="connsiteX1" fmla="*/ 914372 w 2150368"/>
                <a:gd name="connsiteY1" fmla="*/ 12854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31759 w 2150368"/>
                <a:gd name="connsiteY4" fmla="*/ 899062 h 2219058"/>
                <a:gd name="connsiteX5" fmla="*/ 0 w 2150368"/>
                <a:gd name="connsiteY5" fmla="*/ 21789 h 2219058"/>
                <a:gd name="connsiteX0" fmla="*/ 0 w 2150368"/>
                <a:gd name="connsiteY0" fmla="*/ 21789 h 899062"/>
                <a:gd name="connsiteX1" fmla="*/ 914372 w 2150368"/>
                <a:gd name="connsiteY1" fmla="*/ 12854 h 899062"/>
                <a:gd name="connsiteX2" fmla="*/ 2150368 w 2150368"/>
                <a:gd name="connsiteY2" fmla="*/ 0 h 899062"/>
                <a:gd name="connsiteX3" fmla="*/ 31759 w 2150368"/>
                <a:gd name="connsiteY3" fmla="*/ 899062 h 899062"/>
                <a:gd name="connsiteX4" fmla="*/ 0 w 2150368"/>
                <a:gd name="connsiteY4" fmla="*/ 21789 h 899062"/>
                <a:gd name="connsiteX0" fmla="*/ 0 w 914372"/>
                <a:gd name="connsiteY0" fmla="*/ 8935 h 886208"/>
                <a:gd name="connsiteX1" fmla="*/ 914372 w 914372"/>
                <a:gd name="connsiteY1" fmla="*/ 0 h 886208"/>
                <a:gd name="connsiteX2" fmla="*/ 31759 w 914372"/>
                <a:gd name="connsiteY2" fmla="*/ 886208 h 886208"/>
                <a:gd name="connsiteX3" fmla="*/ 0 w 914372"/>
                <a:gd name="connsiteY3" fmla="*/ 8935 h 886208"/>
                <a:gd name="connsiteX0" fmla="*/ 0 w 914372"/>
                <a:gd name="connsiteY0" fmla="*/ 8935 h 890475"/>
                <a:gd name="connsiteX1" fmla="*/ 914372 w 914372"/>
                <a:gd name="connsiteY1" fmla="*/ 0 h 890475"/>
                <a:gd name="connsiteX2" fmla="*/ 35010 w 914372"/>
                <a:gd name="connsiteY2" fmla="*/ 890476 h 890475"/>
                <a:gd name="connsiteX3" fmla="*/ 0 w 914372"/>
                <a:gd name="connsiteY3" fmla="*/ 8935 h 890475"/>
                <a:gd name="connsiteX0" fmla="*/ 0 w 926705"/>
                <a:gd name="connsiteY0" fmla="*/ 9978 h 891520"/>
                <a:gd name="connsiteX1" fmla="*/ 926704 w 926705"/>
                <a:gd name="connsiteY1" fmla="*/ 0 h 891520"/>
                <a:gd name="connsiteX2" fmla="*/ 35010 w 926705"/>
                <a:gd name="connsiteY2" fmla="*/ 891519 h 891520"/>
                <a:gd name="connsiteX3" fmla="*/ 0 w 926705"/>
                <a:gd name="connsiteY3" fmla="*/ 9978 h 89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705" h="891520">
                  <a:moveTo>
                    <a:pt x="0" y="9978"/>
                  </a:moveTo>
                  <a:lnTo>
                    <a:pt x="926704" y="0"/>
                  </a:lnTo>
                  <a:lnTo>
                    <a:pt x="35010" y="891519"/>
                  </a:lnTo>
                  <a:lnTo>
                    <a:pt x="0" y="9978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2" name="18 Rectángulo"/>
            <p:cNvSpPr/>
            <p:nvPr/>
          </p:nvSpPr>
          <p:spPr>
            <a:xfrm rot="2465488">
              <a:off x="8671424" y="5603962"/>
              <a:ext cx="618932" cy="713242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29290 w 2260696"/>
                <a:gd name="connsiteY4" fmla="*/ 1168521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829360 w 2260696"/>
                <a:gd name="connsiteY3" fmla="*/ 2218802 h 2219058"/>
                <a:gd name="connsiteX4" fmla="*/ 78695 w 2260696"/>
                <a:gd name="connsiteY4" fmla="*/ 2219058 h 2219058"/>
                <a:gd name="connsiteX5" fmla="*/ 29290 w 2260696"/>
                <a:gd name="connsiteY5" fmla="*/ 1168521 h 2219058"/>
                <a:gd name="connsiteX6" fmla="*/ 0 w 2260696"/>
                <a:gd name="connsiteY6" fmla="*/ 21789 h 2219058"/>
                <a:gd name="connsiteX0" fmla="*/ 0 w 2260696"/>
                <a:gd name="connsiteY0" fmla="*/ -1 h 2197268"/>
                <a:gd name="connsiteX1" fmla="*/ 2260696 w 2260696"/>
                <a:gd name="connsiteY1" fmla="*/ 2170010 h 2197268"/>
                <a:gd name="connsiteX2" fmla="*/ 829360 w 2260696"/>
                <a:gd name="connsiteY2" fmla="*/ 2197012 h 2197268"/>
                <a:gd name="connsiteX3" fmla="*/ 78695 w 2260696"/>
                <a:gd name="connsiteY3" fmla="*/ 2197268 h 2197268"/>
                <a:gd name="connsiteX4" fmla="*/ 29290 w 2260696"/>
                <a:gd name="connsiteY4" fmla="*/ 1146731 h 2197268"/>
                <a:gd name="connsiteX5" fmla="*/ 0 w 2260696"/>
                <a:gd name="connsiteY5" fmla="*/ -1 h 2197268"/>
                <a:gd name="connsiteX0" fmla="*/ 0 w 2231406"/>
                <a:gd name="connsiteY0" fmla="*/ 0 h 1050537"/>
                <a:gd name="connsiteX1" fmla="*/ 2231406 w 2231406"/>
                <a:gd name="connsiteY1" fmla="*/ 1023279 h 1050537"/>
                <a:gd name="connsiteX2" fmla="*/ 800070 w 2231406"/>
                <a:gd name="connsiteY2" fmla="*/ 1050281 h 1050537"/>
                <a:gd name="connsiteX3" fmla="*/ 49405 w 2231406"/>
                <a:gd name="connsiteY3" fmla="*/ 1050537 h 1050537"/>
                <a:gd name="connsiteX4" fmla="*/ 0 w 2231406"/>
                <a:gd name="connsiteY4" fmla="*/ 0 h 1050537"/>
                <a:gd name="connsiteX0" fmla="*/ 0 w 800070"/>
                <a:gd name="connsiteY0" fmla="*/ 0 h 1050537"/>
                <a:gd name="connsiteX1" fmla="*/ 800070 w 800070"/>
                <a:gd name="connsiteY1" fmla="*/ 1050281 h 1050537"/>
                <a:gd name="connsiteX2" fmla="*/ 49405 w 800070"/>
                <a:gd name="connsiteY2" fmla="*/ 1050537 h 1050537"/>
                <a:gd name="connsiteX3" fmla="*/ 0 w 800070"/>
                <a:gd name="connsiteY3" fmla="*/ 0 h 1050537"/>
                <a:gd name="connsiteX0" fmla="*/ 0 w 794239"/>
                <a:gd name="connsiteY0" fmla="*/ 0 h 1060115"/>
                <a:gd name="connsiteX1" fmla="*/ 794239 w 794239"/>
                <a:gd name="connsiteY1" fmla="*/ 1059859 h 1060115"/>
                <a:gd name="connsiteX2" fmla="*/ 43574 w 794239"/>
                <a:gd name="connsiteY2" fmla="*/ 1060115 h 1060115"/>
                <a:gd name="connsiteX3" fmla="*/ 0 w 794239"/>
                <a:gd name="connsiteY3" fmla="*/ 0 h 1060115"/>
                <a:gd name="connsiteX0" fmla="*/ 0 w 803559"/>
                <a:gd name="connsiteY0" fmla="*/ 0 h 1060115"/>
                <a:gd name="connsiteX1" fmla="*/ 803560 w 803559"/>
                <a:gd name="connsiteY1" fmla="*/ 1050553 h 1060115"/>
                <a:gd name="connsiteX2" fmla="*/ 43574 w 803559"/>
                <a:gd name="connsiteY2" fmla="*/ 1060115 h 1060115"/>
                <a:gd name="connsiteX3" fmla="*/ 0 w 803559"/>
                <a:gd name="connsiteY3" fmla="*/ 0 h 106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59" h="1060115">
                  <a:moveTo>
                    <a:pt x="0" y="0"/>
                  </a:moveTo>
                  <a:lnTo>
                    <a:pt x="803560" y="1050553"/>
                  </a:lnTo>
                  <a:lnTo>
                    <a:pt x="43574" y="106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3" name="18 Rectángulo"/>
            <p:cNvSpPr/>
            <p:nvPr/>
          </p:nvSpPr>
          <p:spPr>
            <a:xfrm rot="2465488">
              <a:off x="8535799" y="8526701"/>
              <a:ext cx="492722" cy="695686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00478 w 2260696"/>
                <a:gd name="connsiteY2" fmla="*/ 1104155 h 2219058"/>
                <a:gd name="connsiteX3" fmla="*/ 2260696 w 2260696"/>
                <a:gd name="connsiteY3" fmla="*/ 2191800 h 2219058"/>
                <a:gd name="connsiteX4" fmla="*/ 1104205 w 2260696"/>
                <a:gd name="connsiteY4" fmla="*/ 2202427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200478"/>
                <a:gd name="connsiteY0" fmla="*/ 21789 h 2219058"/>
                <a:gd name="connsiteX1" fmla="*/ 2150368 w 2200478"/>
                <a:gd name="connsiteY1" fmla="*/ 0 h 2219058"/>
                <a:gd name="connsiteX2" fmla="*/ 2200478 w 2200478"/>
                <a:gd name="connsiteY2" fmla="*/ 1104155 h 2219058"/>
                <a:gd name="connsiteX3" fmla="*/ 1104205 w 2200478"/>
                <a:gd name="connsiteY3" fmla="*/ 2202427 h 2219058"/>
                <a:gd name="connsiteX4" fmla="*/ 78695 w 2200478"/>
                <a:gd name="connsiteY4" fmla="*/ 2219058 h 2219058"/>
                <a:gd name="connsiteX5" fmla="*/ 0 w 2200478"/>
                <a:gd name="connsiteY5" fmla="*/ 21789 h 2219058"/>
                <a:gd name="connsiteX0" fmla="*/ 0 w 2199763"/>
                <a:gd name="connsiteY0" fmla="*/ 21789 h 2219058"/>
                <a:gd name="connsiteX1" fmla="*/ 2150368 w 2199763"/>
                <a:gd name="connsiteY1" fmla="*/ 0 h 2219058"/>
                <a:gd name="connsiteX2" fmla="*/ 2199762 w 2199763"/>
                <a:gd name="connsiteY2" fmla="*/ 1116141 h 2219058"/>
                <a:gd name="connsiteX3" fmla="*/ 1104205 w 2199763"/>
                <a:gd name="connsiteY3" fmla="*/ 2202427 h 2219058"/>
                <a:gd name="connsiteX4" fmla="*/ 78695 w 2199763"/>
                <a:gd name="connsiteY4" fmla="*/ 2219058 h 2219058"/>
                <a:gd name="connsiteX5" fmla="*/ 0 w 2199763"/>
                <a:gd name="connsiteY5" fmla="*/ 21789 h 2219058"/>
                <a:gd name="connsiteX0" fmla="*/ 0 w 2199762"/>
                <a:gd name="connsiteY0" fmla="*/ 21789 h 2219058"/>
                <a:gd name="connsiteX1" fmla="*/ 2150368 w 2199762"/>
                <a:gd name="connsiteY1" fmla="*/ 0 h 2219058"/>
                <a:gd name="connsiteX2" fmla="*/ 2199762 w 2199762"/>
                <a:gd name="connsiteY2" fmla="*/ 1116141 h 2219058"/>
                <a:gd name="connsiteX3" fmla="*/ 1114912 w 2199762"/>
                <a:gd name="connsiteY3" fmla="*/ 2199251 h 2219058"/>
                <a:gd name="connsiteX4" fmla="*/ 78695 w 2199762"/>
                <a:gd name="connsiteY4" fmla="*/ 2219058 h 2219058"/>
                <a:gd name="connsiteX5" fmla="*/ 0 w 2199762"/>
                <a:gd name="connsiteY5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0 w 2199762"/>
                <a:gd name="connsiteY6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1114912 w 2199762"/>
                <a:gd name="connsiteY4" fmla="*/ 2199251 h 2219058"/>
                <a:gd name="connsiteX5" fmla="*/ 78695 w 2199762"/>
                <a:gd name="connsiteY5" fmla="*/ 2219058 h 2219058"/>
                <a:gd name="connsiteX6" fmla="*/ 40760 w 2199762"/>
                <a:gd name="connsiteY6" fmla="*/ 1055809 h 2219058"/>
                <a:gd name="connsiteX7" fmla="*/ 0 w 2199762"/>
                <a:gd name="connsiteY7" fmla="*/ 21789 h 2219058"/>
                <a:gd name="connsiteX0" fmla="*/ 0 w 2199762"/>
                <a:gd name="connsiteY0" fmla="*/ 21789 h 2219058"/>
                <a:gd name="connsiteX1" fmla="*/ 300506 w 2199762"/>
                <a:gd name="connsiteY1" fmla="*/ 22548 h 2219058"/>
                <a:gd name="connsiteX2" fmla="*/ 2150368 w 2199762"/>
                <a:gd name="connsiteY2" fmla="*/ 0 h 2219058"/>
                <a:gd name="connsiteX3" fmla="*/ 2199762 w 2199762"/>
                <a:gd name="connsiteY3" fmla="*/ 1116141 h 2219058"/>
                <a:gd name="connsiteX4" fmla="*/ 78695 w 2199762"/>
                <a:gd name="connsiteY4" fmla="*/ 2219058 h 2219058"/>
                <a:gd name="connsiteX5" fmla="*/ 40760 w 2199762"/>
                <a:gd name="connsiteY5" fmla="*/ 1055809 h 2219058"/>
                <a:gd name="connsiteX6" fmla="*/ 0 w 2199762"/>
                <a:gd name="connsiteY6" fmla="*/ 21789 h 2219058"/>
                <a:gd name="connsiteX0" fmla="*/ 0 w 2150368"/>
                <a:gd name="connsiteY0" fmla="*/ 21789 h 2219058"/>
                <a:gd name="connsiteX1" fmla="*/ 300506 w 2150368"/>
                <a:gd name="connsiteY1" fmla="*/ 22548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40760 w 2150368"/>
                <a:gd name="connsiteY4" fmla="*/ 1055809 h 2219058"/>
                <a:gd name="connsiteX5" fmla="*/ 0 w 2150368"/>
                <a:gd name="connsiteY5" fmla="*/ 21789 h 2219058"/>
                <a:gd name="connsiteX0" fmla="*/ 0 w 2150368"/>
                <a:gd name="connsiteY0" fmla="*/ 21789 h 1055809"/>
                <a:gd name="connsiteX1" fmla="*/ 300506 w 2150368"/>
                <a:gd name="connsiteY1" fmla="*/ 22548 h 1055809"/>
                <a:gd name="connsiteX2" fmla="*/ 2150368 w 2150368"/>
                <a:gd name="connsiteY2" fmla="*/ 0 h 1055809"/>
                <a:gd name="connsiteX3" fmla="*/ 40760 w 2150368"/>
                <a:gd name="connsiteY3" fmla="*/ 1055809 h 1055809"/>
                <a:gd name="connsiteX4" fmla="*/ 0 w 2150368"/>
                <a:gd name="connsiteY4" fmla="*/ 21789 h 1055809"/>
                <a:gd name="connsiteX0" fmla="*/ 0 w 634348"/>
                <a:gd name="connsiteY0" fmla="*/ -1 h 1034019"/>
                <a:gd name="connsiteX1" fmla="*/ 300506 w 634348"/>
                <a:gd name="connsiteY1" fmla="*/ 758 h 1034019"/>
                <a:gd name="connsiteX2" fmla="*/ 634348 w 634348"/>
                <a:gd name="connsiteY2" fmla="*/ 443612 h 1034019"/>
                <a:gd name="connsiteX3" fmla="*/ 40760 w 634348"/>
                <a:gd name="connsiteY3" fmla="*/ 1034019 h 1034019"/>
                <a:gd name="connsiteX4" fmla="*/ 0 w 634348"/>
                <a:gd name="connsiteY4" fmla="*/ -1 h 1034019"/>
                <a:gd name="connsiteX0" fmla="*/ 0 w 639702"/>
                <a:gd name="connsiteY0" fmla="*/ 0 h 1034020"/>
                <a:gd name="connsiteX1" fmla="*/ 300506 w 639702"/>
                <a:gd name="connsiteY1" fmla="*/ 759 h 1034020"/>
                <a:gd name="connsiteX2" fmla="*/ 639702 w 639702"/>
                <a:gd name="connsiteY2" fmla="*/ 442026 h 1034020"/>
                <a:gd name="connsiteX3" fmla="*/ 40760 w 639702"/>
                <a:gd name="connsiteY3" fmla="*/ 1034020 h 1034020"/>
                <a:gd name="connsiteX4" fmla="*/ 0 w 639702"/>
                <a:gd name="connsiteY4" fmla="*/ 0 h 10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02" h="1034020">
                  <a:moveTo>
                    <a:pt x="0" y="0"/>
                  </a:moveTo>
                  <a:lnTo>
                    <a:pt x="300506" y="759"/>
                  </a:lnTo>
                  <a:lnTo>
                    <a:pt x="639702" y="442026"/>
                  </a:lnTo>
                  <a:lnTo>
                    <a:pt x="40760" y="103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4" name="18 Rectángulo"/>
            <p:cNvSpPr/>
            <p:nvPr/>
          </p:nvSpPr>
          <p:spPr>
            <a:xfrm rot="2465488">
              <a:off x="1811080" y="8801165"/>
              <a:ext cx="458892" cy="383204"/>
            </a:xfrm>
            <a:custGeom>
              <a:avLst/>
              <a:gdLst>
                <a:gd name="connsiteX0" fmla="*/ 0 w 2293639"/>
                <a:gd name="connsiteY0" fmla="*/ 0 h 2160240"/>
                <a:gd name="connsiteX1" fmla="*/ 2293639 w 2293639"/>
                <a:gd name="connsiteY1" fmla="*/ 0 h 2160240"/>
                <a:gd name="connsiteX2" fmla="*/ 2293639 w 2293639"/>
                <a:gd name="connsiteY2" fmla="*/ 2160240 h 2160240"/>
                <a:gd name="connsiteX3" fmla="*/ 0 w 2293639"/>
                <a:gd name="connsiteY3" fmla="*/ 2160240 h 2160240"/>
                <a:gd name="connsiteX4" fmla="*/ 0 w 2293639"/>
                <a:gd name="connsiteY4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93639 w 2293639"/>
                <a:gd name="connsiteY3" fmla="*/ 2160240 h 2160240"/>
                <a:gd name="connsiteX4" fmla="*/ 0 w 2293639"/>
                <a:gd name="connsiteY4" fmla="*/ 2160240 h 2160240"/>
                <a:gd name="connsiteX5" fmla="*/ 0 w 2293639"/>
                <a:gd name="connsiteY5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2293639 w 2293639"/>
                <a:gd name="connsiteY2" fmla="*/ 0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06211"/>
                <a:gd name="connsiteY0" fmla="*/ 0 h 2160240"/>
                <a:gd name="connsiteX1" fmla="*/ 834943 w 2306211"/>
                <a:gd name="connsiteY1" fmla="*/ 5920 h 2160240"/>
                <a:gd name="connsiteX2" fmla="*/ 2306211 w 2306211"/>
                <a:gd name="connsiteY2" fmla="*/ 1640 h 2160240"/>
                <a:gd name="connsiteX3" fmla="*/ 2289581 w 2306211"/>
                <a:gd name="connsiteY3" fmla="*/ 1889817 h 2160240"/>
                <a:gd name="connsiteX4" fmla="*/ 2293639 w 2306211"/>
                <a:gd name="connsiteY4" fmla="*/ 2160240 h 2160240"/>
                <a:gd name="connsiteX5" fmla="*/ 0 w 2306211"/>
                <a:gd name="connsiteY5" fmla="*/ 2160240 h 2160240"/>
                <a:gd name="connsiteX6" fmla="*/ 0 w 2306211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589878 w 2293639"/>
                <a:gd name="connsiteY2" fmla="*/ 518672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293639"/>
                <a:gd name="connsiteY0" fmla="*/ 0 h 2160240"/>
                <a:gd name="connsiteX1" fmla="*/ 834943 w 2293639"/>
                <a:gd name="connsiteY1" fmla="*/ 5920 h 2160240"/>
                <a:gd name="connsiteX2" fmla="*/ 1321225 w 2293639"/>
                <a:gd name="connsiteY2" fmla="*/ 617863 h 2160240"/>
                <a:gd name="connsiteX3" fmla="*/ 1745882 w 2293639"/>
                <a:gd name="connsiteY3" fmla="*/ 1197631 h 2160240"/>
                <a:gd name="connsiteX4" fmla="*/ 2289581 w 2293639"/>
                <a:gd name="connsiteY4" fmla="*/ 1889817 h 2160240"/>
                <a:gd name="connsiteX5" fmla="*/ 2293639 w 2293639"/>
                <a:gd name="connsiteY5" fmla="*/ 2160240 h 2160240"/>
                <a:gd name="connsiteX6" fmla="*/ 0 w 2293639"/>
                <a:gd name="connsiteY6" fmla="*/ 2160240 h 2160240"/>
                <a:gd name="connsiteX7" fmla="*/ 0 w 2293639"/>
                <a:gd name="connsiteY7" fmla="*/ 0 h 2160240"/>
                <a:gd name="connsiteX0" fmla="*/ 0 w 2293639"/>
                <a:gd name="connsiteY0" fmla="*/ 0 h 2160240"/>
                <a:gd name="connsiteX1" fmla="*/ 1321225 w 2293639"/>
                <a:gd name="connsiteY1" fmla="*/ 617863 h 2160240"/>
                <a:gd name="connsiteX2" fmla="*/ 1745882 w 2293639"/>
                <a:gd name="connsiteY2" fmla="*/ 1197631 h 2160240"/>
                <a:gd name="connsiteX3" fmla="*/ 2289581 w 2293639"/>
                <a:gd name="connsiteY3" fmla="*/ 1889817 h 2160240"/>
                <a:gd name="connsiteX4" fmla="*/ 2293639 w 2293639"/>
                <a:gd name="connsiteY4" fmla="*/ 2160240 h 2160240"/>
                <a:gd name="connsiteX5" fmla="*/ 0 w 2293639"/>
                <a:gd name="connsiteY5" fmla="*/ 2160240 h 2160240"/>
                <a:gd name="connsiteX6" fmla="*/ 0 w 2293639"/>
                <a:gd name="connsiteY6" fmla="*/ 0 h 2160240"/>
                <a:gd name="connsiteX0" fmla="*/ 0 w 2365450"/>
                <a:gd name="connsiteY0" fmla="*/ 0 h 2160240"/>
                <a:gd name="connsiteX1" fmla="*/ 1321225 w 2365450"/>
                <a:gd name="connsiteY1" fmla="*/ 617863 h 2160240"/>
                <a:gd name="connsiteX2" fmla="*/ 1745882 w 2365450"/>
                <a:gd name="connsiteY2" fmla="*/ 1197631 h 2160240"/>
                <a:gd name="connsiteX3" fmla="*/ 2293639 w 2365450"/>
                <a:gd name="connsiteY3" fmla="*/ 2160240 h 2160240"/>
                <a:gd name="connsiteX4" fmla="*/ 0 w 2365450"/>
                <a:gd name="connsiteY4" fmla="*/ 2160240 h 2160240"/>
                <a:gd name="connsiteX5" fmla="*/ 0 w 2365450"/>
                <a:gd name="connsiteY5" fmla="*/ 0 h 2160240"/>
                <a:gd name="connsiteX0" fmla="*/ 0 w 2330946"/>
                <a:gd name="connsiteY0" fmla="*/ 0 h 2160240"/>
                <a:gd name="connsiteX1" fmla="*/ 1321225 w 2330946"/>
                <a:gd name="connsiteY1" fmla="*/ 617863 h 2160240"/>
                <a:gd name="connsiteX2" fmla="*/ 2293639 w 2330946"/>
                <a:gd name="connsiteY2" fmla="*/ 2160240 h 2160240"/>
                <a:gd name="connsiteX3" fmla="*/ 0 w 2330946"/>
                <a:gd name="connsiteY3" fmla="*/ 2160240 h 2160240"/>
                <a:gd name="connsiteX4" fmla="*/ 0 w 2330946"/>
                <a:gd name="connsiteY4" fmla="*/ 0 h 2160240"/>
                <a:gd name="connsiteX0" fmla="*/ 0 w 2439078"/>
                <a:gd name="connsiteY0" fmla="*/ 45769 h 2206009"/>
                <a:gd name="connsiteX1" fmla="*/ 2122409 w 2439078"/>
                <a:gd name="connsiteY1" fmla="*/ 0 h 2206009"/>
                <a:gd name="connsiteX2" fmla="*/ 2293639 w 2439078"/>
                <a:gd name="connsiteY2" fmla="*/ 2206009 h 2206009"/>
                <a:gd name="connsiteX3" fmla="*/ 0 w 2439078"/>
                <a:gd name="connsiteY3" fmla="*/ 2206009 h 2206009"/>
                <a:gd name="connsiteX4" fmla="*/ 0 w 2439078"/>
                <a:gd name="connsiteY4" fmla="*/ 45769 h 2206009"/>
                <a:gd name="connsiteX0" fmla="*/ 0 w 2322094"/>
                <a:gd name="connsiteY0" fmla="*/ 0 h 2160240"/>
                <a:gd name="connsiteX1" fmla="*/ 1013429 w 2322094"/>
                <a:gd name="connsiteY1" fmla="*/ 854600 h 2160240"/>
                <a:gd name="connsiteX2" fmla="*/ 2293639 w 2322094"/>
                <a:gd name="connsiteY2" fmla="*/ 2160240 h 2160240"/>
                <a:gd name="connsiteX3" fmla="*/ 0 w 2322094"/>
                <a:gd name="connsiteY3" fmla="*/ 2160240 h 2160240"/>
                <a:gd name="connsiteX4" fmla="*/ 0 w 2322094"/>
                <a:gd name="connsiteY4" fmla="*/ 0 h 2160240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0549 h 2200789"/>
                <a:gd name="connsiteX1" fmla="*/ 1013429 w 2311621"/>
                <a:gd name="connsiteY1" fmla="*/ 895149 h 2200789"/>
                <a:gd name="connsiteX2" fmla="*/ 2293639 w 2311621"/>
                <a:gd name="connsiteY2" fmla="*/ 2200789 h 2200789"/>
                <a:gd name="connsiteX3" fmla="*/ 0 w 2311621"/>
                <a:gd name="connsiteY3" fmla="*/ 2200789 h 2200789"/>
                <a:gd name="connsiteX4" fmla="*/ 0 w 2311621"/>
                <a:gd name="connsiteY4" fmla="*/ 40549 h 2200789"/>
                <a:gd name="connsiteX0" fmla="*/ 0 w 2311621"/>
                <a:gd name="connsiteY0" fmla="*/ 43650 h 2203890"/>
                <a:gd name="connsiteX1" fmla="*/ 1013429 w 2311621"/>
                <a:gd name="connsiteY1" fmla="*/ 898250 h 2203890"/>
                <a:gd name="connsiteX2" fmla="*/ 2293639 w 2311621"/>
                <a:gd name="connsiteY2" fmla="*/ 2203890 h 2203890"/>
                <a:gd name="connsiteX3" fmla="*/ 0 w 2311621"/>
                <a:gd name="connsiteY3" fmla="*/ 2203890 h 2203890"/>
                <a:gd name="connsiteX4" fmla="*/ 0 w 2311621"/>
                <a:gd name="connsiteY4" fmla="*/ 43650 h 2203890"/>
                <a:gd name="connsiteX0" fmla="*/ 0 w 2293639"/>
                <a:gd name="connsiteY0" fmla="*/ 43650 h 2203890"/>
                <a:gd name="connsiteX1" fmla="*/ 1013429 w 2293639"/>
                <a:gd name="connsiteY1" fmla="*/ 898250 h 2203890"/>
                <a:gd name="connsiteX2" fmla="*/ 2293639 w 2293639"/>
                <a:gd name="connsiteY2" fmla="*/ 2203890 h 2203890"/>
                <a:gd name="connsiteX3" fmla="*/ 0 w 2293639"/>
                <a:gd name="connsiteY3" fmla="*/ 2203890 h 2203890"/>
                <a:gd name="connsiteX4" fmla="*/ 0 w 2293639"/>
                <a:gd name="connsiteY4" fmla="*/ 43650 h 2203890"/>
                <a:gd name="connsiteX0" fmla="*/ 0 w 2293639"/>
                <a:gd name="connsiteY0" fmla="*/ 272961 h 2433201"/>
                <a:gd name="connsiteX1" fmla="*/ 2237733 w 2293639"/>
                <a:gd name="connsiteY1" fmla="*/ 233307 h 2433201"/>
                <a:gd name="connsiteX2" fmla="*/ 2293639 w 2293639"/>
                <a:gd name="connsiteY2" fmla="*/ 2433201 h 2433201"/>
                <a:gd name="connsiteX3" fmla="*/ 0 w 2293639"/>
                <a:gd name="connsiteY3" fmla="*/ 2433201 h 2433201"/>
                <a:gd name="connsiteX4" fmla="*/ 0 w 2293639"/>
                <a:gd name="connsiteY4" fmla="*/ 272961 h 2433201"/>
                <a:gd name="connsiteX0" fmla="*/ 0 w 2293639"/>
                <a:gd name="connsiteY0" fmla="*/ 39654 h 2199894"/>
                <a:gd name="connsiteX1" fmla="*/ 2237733 w 2293639"/>
                <a:gd name="connsiteY1" fmla="*/ 0 h 2199894"/>
                <a:gd name="connsiteX2" fmla="*/ 2293639 w 2293639"/>
                <a:gd name="connsiteY2" fmla="*/ 2199894 h 2199894"/>
                <a:gd name="connsiteX3" fmla="*/ 0 w 2293639"/>
                <a:gd name="connsiteY3" fmla="*/ 2199894 h 2199894"/>
                <a:gd name="connsiteX4" fmla="*/ 0 w 2293639"/>
                <a:gd name="connsiteY4" fmla="*/ 39654 h 2199894"/>
                <a:gd name="connsiteX0" fmla="*/ 0 w 2319383"/>
                <a:gd name="connsiteY0" fmla="*/ 19117 h 2199894"/>
                <a:gd name="connsiteX1" fmla="*/ 2263477 w 2319383"/>
                <a:gd name="connsiteY1" fmla="*/ 0 h 2199894"/>
                <a:gd name="connsiteX2" fmla="*/ 2319383 w 2319383"/>
                <a:gd name="connsiteY2" fmla="*/ 2199894 h 2199894"/>
                <a:gd name="connsiteX3" fmla="*/ 25744 w 2319383"/>
                <a:gd name="connsiteY3" fmla="*/ 2199894 h 2199894"/>
                <a:gd name="connsiteX4" fmla="*/ 0 w 2319383"/>
                <a:gd name="connsiteY4" fmla="*/ 19117 h 2199894"/>
                <a:gd name="connsiteX0" fmla="*/ 0 w 2319383"/>
                <a:gd name="connsiteY0" fmla="*/ 19117 h 2216386"/>
                <a:gd name="connsiteX1" fmla="*/ 2263477 w 2319383"/>
                <a:gd name="connsiteY1" fmla="*/ 0 h 2216386"/>
                <a:gd name="connsiteX2" fmla="*/ 2319383 w 2319383"/>
                <a:gd name="connsiteY2" fmla="*/ 2199894 h 2216386"/>
                <a:gd name="connsiteX3" fmla="*/ 78695 w 2319383"/>
                <a:gd name="connsiteY3" fmla="*/ 2216386 h 2216386"/>
                <a:gd name="connsiteX4" fmla="*/ 0 w 2319383"/>
                <a:gd name="connsiteY4" fmla="*/ 19117 h 2216386"/>
                <a:gd name="connsiteX0" fmla="*/ 0 w 2263477"/>
                <a:gd name="connsiteY0" fmla="*/ 19117 h 2216386"/>
                <a:gd name="connsiteX1" fmla="*/ 2263477 w 2263477"/>
                <a:gd name="connsiteY1" fmla="*/ 0 h 2216386"/>
                <a:gd name="connsiteX2" fmla="*/ 2260696 w 2263477"/>
                <a:gd name="connsiteY2" fmla="*/ 2189128 h 2216386"/>
                <a:gd name="connsiteX3" fmla="*/ 78695 w 2263477"/>
                <a:gd name="connsiteY3" fmla="*/ 2216386 h 2216386"/>
                <a:gd name="connsiteX4" fmla="*/ 0 w 2263477"/>
                <a:gd name="connsiteY4" fmla="*/ 19117 h 2216386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260696 w 2260696"/>
                <a:gd name="connsiteY2" fmla="*/ 2191800 h 2219058"/>
                <a:gd name="connsiteX3" fmla="*/ 78695 w 2260696"/>
                <a:gd name="connsiteY3" fmla="*/ 2219058 h 2219058"/>
                <a:gd name="connsiteX4" fmla="*/ 0 w 2260696"/>
                <a:gd name="connsiteY4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695 w 2260696"/>
                <a:gd name="connsiteY4" fmla="*/ 2219058 h 2219058"/>
                <a:gd name="connsiteX5" fmla="*/ 0 w 2260696"/>
                <a:gd name="connsiteY5" fmla="*/ 21789 h 2219058"/>
                <a:gd name="connsiteX0" fmla="*/ 0 w 2260696"/>
                <a:gd name="connsiteY0" fmla="*/ 21789 h 2219058"/>
                <a:gd name="connsiteX1" fmla="*/ 2150368 w 2260696"/>
                <a:gd name="connsiteY1" fmla="*/ 0 h 2219058"/>
                <a:gd name="connsiteX2" fmla="*/ 2184172 w 2260696"/>
                <a:gd name="connsiteY2" fmla="*/ 802109 h 2219058"/>
                <a:gd name="connsiteX3" fmla="*/ 2260696 w 2260696"/>
                <a:gd name="connsiteY3" fmla="*/ 2191800 h 2219058"/>
                <a:gd name="connsiteX4" fmla="*/ 785453 w 2260696"/>
                <a:gd name="connsiteY4" fmla="*/ 2209856 h 2219058"/>
                <a:gd name="connsiteX5" fmla="*/ 78695 w 2260696"/>
                <a:gd name="connsiteY5" fmla="*/ 2219058 h 2219058"/>
                <a:gd name="connsiteX6" fmla="*/ 0 w 2260696"/>
                <a:gd name="connsiteY6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85453 w 2184172"/>
                <a:gd name="connsiteY3" fmla="*/ 2209856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84172"/>
                <a:gd name="connsiteY0" fmla="*/ 21789 h 2219058"/>
                <a:gd name="connsiteX1" fmla="*/ 2150368 w 2184172"/>
                <a:gd name="connsiteY1" fmla="*/ 0 h 2219058"/>
                <a:gd name="connsiteX2" fmla="*/ 2184172 w 2184172"/>
                <a:gd name="connsiteY2" fmla="*/ 802109 h 2219058"/>
                <a:gd name="connsiteX3" fmla="*/ 790808 w 2184172"/>
                <a:gd name="connsiteY3" fmla="*/ 2208269 h 2219058"/>
                <a:gd name="connsiteX4" fmla="*/ 78695 w 2184172"/>
                <a:gd name="connsiteY4" fmla="*/ 2219058 h 2219058"/>
                <a:gd name="connsiteX5" fmla="*/ 0 w 218417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0 w 2176002"/>
                <a:gd name="connsiteY5" fmla="*/ 21789 h 2219058"/>
                <a:gd name="connsiteX0" fmla="*/ 0 w 2176002"/>
                <a:gd name="connsiteY0" fmla="*/ 21789 h 2219058"/>
                <a:gd name="connsiteX1" fmla="*/ 2150368 w 2176002"/>
                <a:gd name="connsiteY1" fmla="*/ 0 h 2219058"/>
                <a:gd name="connsiteX2" fmla="*/ 2176002 w 2176002"/>
                <a:gd name="connsiteY2" fmla="*/ 821538 h 2219058"/>
                <a:gd name="connsiteX3" fmla="*/ 790808 w 2176002"/>
                <a:gd name="connsiteY3" fmla="*/ 2208269 h 2219058"/>
                <a:gd name="connsiteX4" fmla="*/ 78695 w 2176002"/>
                <a:gd name="connsiteY4" fmla="*/ 2219058 h 2219058"/>
                <a:gd name="connsiteX5" fmla="*/ 22384 w 2176002"/>
                <a:gd name="connsiteY5" fmla="*/ 583094 h 2219058"/>
                <a:gd name="connsiteX6" fmla="*/ 0 w 2176002"/>
                <a:gd name="connsiteY6" fmla="*/ 21789 h 2219058"/>
                <a:gd name="connsiteX0" fmla="*/ 0 w 2176002"/>
                <a:gd name="connsiteY0" fmla="*/ 21789 h 2219058"/>
                <a:gd name="connsiteX1" fmla="*/ 582061 w 2176002"/>
                <a:gd name="connsiteY1" fmla="*/ 16799 h 2219058"/>
                <a:gd name="connsiteX2" fmla="*/ 2150368 w 2176002"/>
                <a:gd name="connsiteY2" fmla="*/ 0 h 2219058"/>
                <a:gd name="connsiteX3" fmla="*/ 2176002 w 2176002"/>
                <a:gd name="connsiteY3" fmla="*/ 821538 h 2219058"/>
                <a:gd name="connsiteX4" fmla="*/ 790808 w 2176002"/>
                <a:gd name="connsiteY4" fmla="*/ 2208269 h 2219058"/>
                <a:gd name="connsiteX5" fmla="*/ 78695 w 2176002"/>
                <a:gd name="connsiteY5" fmla="*/ 2219058 h 2219058"/>
                <a:gd name="connsiteX6" fmla="*/ 22384 w 2176002"/>
                <a:gd name="connsiteY6" fmla="*/ 583094 h 2219058"/>
                <a:gd name="connsiteX7" fmla="*/ 0 w 2176002"/>
                <a:gd name="connsiteY7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90808 w 2150368"/>
                <a:gd name="connsiteY3" fmla="*/ 2208269 h 2219058"/>
                <a:gd name="connsiteX4" fmla="*/ 78695 w 2150368"/>
                <a:gd name="connsiteY4" fmla="*/ 2219058 h 2219058"/>
                <a:gd name="connsiteX5" fmla="*/ 22384 w 2150368"/>
                <a:gd name="connsiteY5" fmla="*/ 583094 h 2219058"/>
                <a:gd name="connsiteX6" fmla="*/ 0 w 2150368"/>
                <a:gd name="connsiteY6" fmla="*/ 21789 h 2219058"/>
                <a:gd name="connsiteX0" fmla="*/ 0 w 2150368"/>
                <a:gd name="connsiteY0" fmla="*/ 21789 h 2219058"/>
                <a:gd name="connsiteX1" fmla="*/ 582061 w 2150368"/>
                <a:gd name="connsiteY1" fmla="*/ 16799 h 2219058"/>
                <a:gd name="connsiteX2" fmla="*/ 2150368 w 2150368"/>
                <a:gd name="connsiteY2" fmla="*/ 0 h 2219058"/>
                <a:gd name="connsiteX3" fmla="*/ 78695 w 2150368"/>
                <a:gd name="connsiteY3" fmla="*/ 2219058 h 2219058"/>
                <a:gd name="connsiteX4" fmla="*/ 22384 w 2150368"/>
                <a:gd name="connsiteY4" fmla="*/ 583094 h 2219058"/>
                <a:gd name="connsiteX5" fmla="*/ 0 w 2150368"/>
                <a:gd name="connsiteY5" fmla="*/ 21789 h 2219058"/>
                <a:gd name="connsiteX0" fmla="*/ 0 w 2150368"/>
                <a:gd name="connsiteY0" fmla="*/ 21789 h 583094"/>
                <a:gd name="connsiteX1" fmla="*/ 582061 w 2150368"/>
                <a:gd name="connsiteY1" fmla="*/ 16799 h 583094"/>
                <a:gd name="connsiteX2" fmla="*/ 2150368 w 2150368"/>
                <a:gd name="connsiteY2" fmla="*/ 0 h 583094"/>
                <a:gd name="connsiteX3" fmla="*/ 22384 w 2150368"/>
                <a:gd name="connsiteY3" fmla="*/ 583094 h 583094"/>
                <a:gd name="connsiteX4" fmla="*/ 0 w 2150368"/>
                <a:gd name="connsiteY4" fmla="*/ 21789 h 583094"/>
                <a:gd name="connsiteX0" fmla="*/ 0 w 582061"/>
                <a:gd name="connsiteY0" fmla="*/ 4990 h 566295"/>
                <a:gd name="connsiteX1" fmla="*/ 582061 w 582061"/>
                <a:gd name="connsiteY1" fmla="*/ 0 h 566295"/>
                <a:gd name="connsiteX2" fmla="*/ 22384 w 582061"/>
                <a:gd name="connsiteY2" fmla="*/ 566295 h 566295"/>
                <a:gd name="connsiteX3" fmla="*/ 0 w 582061"/>
                <a:gd name="connsiteY3" fmla="*/ 4990 h 566295"/>
                <a:gd name="connsiteX0" fmla="*/ 0 w 595780"/>
                <a:gd name="connsiteY0" fmla="*/ 0 h 561305"/>
                <a:gd name="connsiteX1" fmla="*/ 595780 w 595780"/>
                <a:gd name="connsiteY1" fmla="*/ 99 h 561305"/>
                <a:gd name="connsiteX2" fmla="*/ 22384 w 595780"/>
                <a:gd name="connsiteY2" fmla="*/ 561305 h 561305"/>
                <a:gd name="connsiteX3" fmla="*/ 0 w 595780"/>
                <a:gd name="connsiteY3" fmla="*/ 0 h 561305"/>
                <a:gd name="connsiteX0" fmla="*/ 0 w 595780"/>
                <a:gd name="connsiteY0" fmla="*/ 0 h 569568"/>
                <a:gd name="connsiteX1" fmla="*/ 595780 w 595780"/>
                <a:gd name="connsiteY1" fmla="*/ 99 h 569568"/>
                <a:gd name="connsiteX2" fmla="*/ 25396 w 595780"/>
                <a:gd name="connsiteY2" fmla="*/ 569568 h 569568"/>
                <a:gd name="connsiteX3" fmla="*/ 0 w 595780"/>
                <a:gd name="connsiteY3" fmla="*/ 0 h 5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0" h="569568">
                  <a:moveTo>
                    <a:pt x="0" y="0"/>
                  </a:moveTo>
                  <a:lnTo>
                    <a:pt x="595780" y="99"/>
                  </a:lnTo>
                  <a:lnTo>
                    <a:pt x="25396" y="569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1"/>
            <a:ext cx="9001125" cy="2196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5" name="4 Grupo"/>
          <p:cNvGrpSpPr/>
          <p:nvPr/>
        </p:nvGrpSpPr>
        <p:grpSpPr>
          <a:xfrm>
            <a:off x="1843035" y="763713"/>
            <a:ext cx="1027463" cy="1016666"/>
            <a:chOff x="1843035" y="763713"/>
            <a:chExt cx="1027463" cy="1016666"/>
          </a:xfrm>
        </p:grpSpPr>
        <p:sp>
          <p:nvSpPr>
            <p:cNvPr id="8" name="7 Elipse"/>
            <p:cNvSpPr/>
            <p:nvPr/>
          </p:nvSpPr>
          <p:spPr>
            <a:xfrm>
              <a:off x="1843035" y="763713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9" name="8 Imagen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1860418" y="847256"/>
              <a:ext cx="1010080" cy="829830"/>
            </a:xfrm>
            <a:prstGeom prst="rect">
              <a:avLst/>
            </a:prstGeom>
          </p:spPr>
        </p:pic>
      </p:grpSp>
      <p:sp>
        <p:nvSpPr>
          <p:cNvPr id="26" name="25 CuadroTexto"/>
          <p:cNvSpPr txBox="1"/>
          <p:nvPr/>
        </p:nvSpPr>
        <p:spPr>
          <a:xfrm>
            <a:off x="-1683" y="1873141"/>
            <a:ext cx="4358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b="1" dirty="0" smtClean="0">
                <a:latin typeface="Ink Free" pitchFamily="66" charset="0"/>
              </a:rPr>
              <a:t>Tecnología al servicio del ambiente  y la agricultura</a:t>
            </a:r>
            <a:endParaRPr lang="es-VE" sz="1500" b="1" dirty="0">
              <a:latin typeface="Ink Free" pitchFamily="66" charset="0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8356" y="8388994"/>
            <a:ext cx="8976100" cy="0"/>
          </a:xfrm>
          <a:prstGeom prst="line">
            <a:avLst/>
          </a:prstGeom>
          <a:ln w="19050">
            <a:solidFill>
              <a:schemeClr val="tx1">
                <a:alpha val="87000"/>
              </a:schemeClr>
            </a:solidFill>
          </a:ln>
          <a:effectLst>
            <a:glow rad="63500">
              <a:schemeClr val="bg1">
                <a:lumMod val="65000"/>
                <a:alpha val="8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312144" y="8478000"/>
            <a:ext cx="630514" cy="44696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skerville Old Face" pitchFamily="18" charset="0"/>
              </a:rPr>
              <a:t>I.6F</a:t>
            </a:r>
            <a:endParaRPr lang="es-VE" b="1" dirty="0">
              <a:latin typeface="Baskerville Old Face" pitchFamily="18" charset="0"/>
            </a:endParaRPr>
          </a:p>
        </p:txBody>
      </p:sp>
      <p:sp>
        <p:nvSpPr>
          <p:cNvPr id="58" name="57 Estrella de 16 puntas"/>
          <p:cNvSpPr/>
          <p:nvPr/>
        </p:nvSpPr>
        <p:spPr>
          <a:xfrm rot="19155024">
            <a:off x="-32937" y="319297"/>
            <a:ext cx="1944000" cy="1008000"/>
          </a:xfrm>
          <a:prstGeom prst="star16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Cursos</a:t>
            </a:r>
            <a:endParaRPr lang="es-V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12130" y="8520484"/>
            <a:ext cx="75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chemeClr val="tx1">
                    <a:alpha val="80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www.campoambiente.com                    campoambiente@gmail.com</a:t>
            </a:r>
            <a:endParaRPr lang="es-VE" b="1" dirty="0">
              <a:solidFill>
                <a:schemeClr val="tx1">
                  <a:alpha val="80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086549" y="108074"/>
            <a:ext cx="687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8000"/>
                  </a:schemeClr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Yu Gothic UI Semibold" pitchFamily="34" charset="-128"/>
                <a:ea typeface="Yu Gothic UI Semibold" pitchFamily="34" charset="-128"/>
              </a:rPr>
              <a:t>FOTOGRAMETRÍA CON IMÁGENES TOMADAS POR DRONES</a:t>
            </a:r>
            <a:endParaRPr lang="es-VE" sz="2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8000"/>
                </a:schemeClr>
              </a:solidFill>
              <a:effectLst>
                <a:outerShdw blurRad="25400" dist="38100" dir="2700000" algn="tl" rotWithShape="0">
                  <a:prstClr val="black">
                    <a:alpha val="40000"/>
                  </a:prstClr>
                </a:outerShdw>
              </a:effectLst>
              <a:latin typeface="Yu Gothic UI Semibold" pitchFamily="34" charset="-128"/>
              <a:ea typeface="Yu Gothic UI Semibold" pitchFamily="34" charset="-128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43285" y="8506827"/>
            <a:ext cx="396000" cy="360000"/>
            <a:chOff x="-3725733" y="1075490"/>
            <a:chExt cx="1027463" cy="1016666"/>
          </a:xfrm>
        </p:grpSpPr>
        <p:sp>
          <p:nvSpPr>
            <p:cNvPr id="51" name="50 Elipse"/>
            <p:cNvSpPr/>
            <p:nvPr/>
          </p:nvSpPr>
          <p:spPr>
            <a:xfrm>
              <a:off x="-3725733" y="1075490"/>
              <a:ext cx="1016666" cy="1016666"/>
            </a:xfrm>
            <a:prstGeom prst="ellipse">
              <a:avLst/>
            </a:prstGeom>
            <a:gradFill flip="none" rotWithShape="1">
              <a:gsLst>
                <a:gs pos="7000">
                  <a:schemeClr val="accent5">
                    <a:lumMod val="20000"/>
                    <a:lumOff val="8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55" name="54 Imagen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8095" b="60194" l="28823" r="67840">
                          <a14:foregroundMark x1="57585" y1="50364" x2="57585" y2="50364"/>
                          <a14:foregroundMark x1="42294" y1="35498" x2="42294" y2="35498"/>
                          <a14:backgroundMark x1="45813" y1="45449" x2="45813" y2="45449"/>
                          <a14:backgroundMark x1="51820" y1="45449" x2="51820" y2="45449"/>
                          <a14:backgroundMark x1="59587" y1="49636" x2="59587" y2="49636"/>
                          <a14:backgroundMark x1="59709" y1="50607" x2="59709" y2="5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4" t="27369" r="30632" b="38386"/>
            <a:stretch/>
          </p:blipFill>
          <p:spPr>
            <a:xfrm>
              <a:off x="-3708350" y="1159033"/>
              <a:ext cx="1010080" cy="829830"/>
            </a:xfrm>
            <a:prstGeom prst="rect">
              <a:avLst/>
            </a:prstGeom>
          </p:spPr>
        </p:pic>
      </p:grpSp>
      <p:sp>
        <p:nvSpPr>
          <p:cNvPr id="48" name="47 Rectángulo"/>
          <p:cNvSpPr/>
          <p:nvPr/>
        </p:nvSpPr>
        <p:spPr>
          <a:xfrm>
            <a:off x="5158189" y="1151224"/>
            <a:ext cx="2784924" cy="6212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6F</a:t>
            </a:r>
            <a:r>
              <a:rPr lang="es-VE" sz="2000" b="1" dirty="0" smtClean="0">
                <a:solidFill>
                  <a:schemeClr val="bg1">
                    <a:alpha val="8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.- Ortomosaico.</a:t>
            </a:r>
            <a:endParaRPr lang="es-VE" sz="2000" b="1" dirty="0">
              <a:solidFill>
                <a:schemeClr val="bg1">
                  <a:alpha val="85000"/>
                </a:schemeClr>
              </a:solidFill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163379" y="3799843"/>
            <a:ext cx="3661707" cy="2917964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4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Llegamos al final de este curso. Si </a:t>
            </a:r>
            <a:r>
              <a:rPr lang="es-VE" sz="40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deseas </a:t>
            </a:r>
            <a:r>
              <a:rPr lang="es-VE" sz="4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consultar el curso completo,  sigue </a:t>
            </a:r>
            <a:r>
              <a:rPr lang="es-VE" sz="40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nuestras redes </a:t>
            </a:r>
            <a:r>
              <a:rPr lang="es-VE" sz="4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sociales  </a:t>
            </a:r>
            <a:r>
              <a:rPr lang="es-VE" sz="40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y visita nuestra pagina WEB. </a:t>
            </a:r>
            <a:r>
              <a:rPr lang="es-VE" sz="4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Allí </a:t>
            </a:r>
            <a:r>
              <a:rPr lang="es-VE" sz="4000" b="1" spc="50" dirty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encontraras mas información</a:t>
            </a:r>
            <a:r>
              <a:rPr lang="es-VE" sz="4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.</a:t>
            </a:r>
            <a:endParaRPr lang="es-VE" sz="40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  <p:grpSp>
        <p:nvGrpSpPr>
          <p:cNvPr id="49" name="48 Grupo"/>
          <p:cNvGrpSpPr>
            <a:grpSpLocks noChangeAspect="1"/>
          </p:cNvGrpSpPr>
          <p:nvPr/>
        </p:nvGrpSpPr>
        <p:grpSpPr>
          <a:xfrm>
            <a:off x="6261094" y="3047250"/>
            <a:ext cx="1440000" cy="1440000"/>
            <a:chOff x="-3421681" y="3276426"/>
            <a:chExt cx="1585539" cy="1585539"/>
          </a:xfrm>
        </p:grpSpPr>
        <p:sp>
          <p:nvSpPr>
            <p:cNvPr id="50" name="11 Elipse"/>
            <p:cNvSpPr/>
            <p:nvPr/>
          </p:nvSpPr>
          <p:spPr>
            <a:xfrm>
              <a:off x="-3230118" y="3465299"/>
              <a:ext cx="1215670" cy="1219873"/>
            </a:xfrm>
            <a:custGeom>
              <a:avLst/>
              <a:gdLst>
                <a:gd name="connsiteX0" fmla="*/ 0 w 1368152"/>
                <a:gd name="connsiteY0" fmla="*/ 684076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684076 h 1368152"/>
                <a:gd name="connsiteX0" fmla="*/ 0 w 1844402"/>
                <a:gd name="connsiteY0" fmla="*/ 756798 h 1368908"/>
                <a:gd name="connsiteX1" fmla="*/ 1160326 w 1844402"/>
                <a:gd name="connsiteY1" fmla="*/ 332 h 1368908"/>
                <a:gd name="connsiteX2" fmla="*/ 1844402 w 1844402"/>
                <a:gd name="connsiteY2" fmla="*/ 684408 h 1368908"/>
                <a:gd name="connsiteX3" fmla="*/ 1160326 w 1844402"/>
                <a:gd name="connsiteY3" fmla="*/ 1368484 h 1368908"/>
                <a:gd name="connsiteX4" fmla="*/ 0 w 1844402"/>
                <a:gd name="connsiteY4" fmla="*/ 756798 h 1368908"/>
                <a:gd name="connsiteX0" fmla="*/ 2159 w 1846561"/>
                <a:gd name="connsiteY0" fmla="*/ 947176 h 1559154"/>
                <a:gd name="connsiteX1" fmla="*/ 899595 w 1846561"/>
                <a:gd name="connsiteY1" fmla="*/ 210 h 1559154"/>
                <a:gd name="connsiteX2" fmla="*/ 1846561 w 1846561"/>
                <a:gd name="connsiteY2" fmla="*/ 874786 h 1559154"/>
                <a:gd name="connsiteX3" fmla="*/ 1162485 w 1846561"/>
                <a:gd name="connsiteY3" fmla="*/ 1558862 h 1559154"/>
                <a:gd name="connsiteX4" fmla="*/ 2159 w 1846561"/>
                <a:gd name="connsiteY4" fmla="*/ 947176 h 1559154"/>
                <a:gd name="connsiteX0" fmla="*/ 19 w 1844421"/>
                <a:gd name="connsiteY0" fmla="*/ 947176 h 1833363"/>
                <a:gd name="connsiteX1" fmla="*/ 897455 w 1844421"/>
                <a:gd name="connsiteY1" fmla="*/ 210 h 1833363"/>
                <a:gd name="connsiteX2" fmla="*/ 1844421 w 1844421"/>
                <a:gd name="connsiteY2" fmla="*/ 874786 h 1833363"/>
                <a:gd name="connsiteX3" fmla="*/ 920315 w 1844421"/>
                <a:gd name="connsiteY3" fmla="*/ 1833182 h 1833363"/>
                <a:gd name="connsiteX4" fmla="*/ 19 w 1844421"/>
                <a:gd name="connsiteY4" fmla="*/ 947176 h 1833363"/>
                <a:gd name="connsiteX0" fmla="*/ 19 w 1844421"/>
                <a:gd name="connsiteY0" fmla="*/ 947176 h 1833654"/>
                <a:gd name="connsiteX1" fmla="*/ 897455 w 1844421"/>
                <a:gd name="connsiteY1" fmla="*/ 210 h 1833654"/>
                <a:gd name="connsiteX2" fmla="*/ 1844421 w 1844421"/>
                <a:gd name="connsiteY2" fmla="*/ 874786 h 1833654"/>
                <a:gd name="connsiteX3" fmla="*/ 920315 w 1844421"/>
                <a:gd name="connsiteY3" fmla="*/ 1833182 h 1833654"/>
                <a:gd name="connsiteX4" fmla="*/ 19 w 1844421"/>
                <a:gd name="connsiteY4" fmla="*/ 947176 h 1833654"/>
                <a:gd name="connsiteX0" fmla="*/ 41 w 1844443"/>
                <a:gd name="connsiteY0" fmla="*/ 947343 h 1833821"/>
                <a:gd name="connsiteX1" fmla="*/ 897477 w 1844443"/>
                <a:gd name="connsiteY1" fmla="*/ 377 h 1833821"/>
                <a:gd name="connsiteX2" fmla="*/ 1844443 w 1844443"/>
                <a:gd name="connsiteY2" fmla="*/ 874953 h 1833821"/>
                <a:gd name="connsiteX3" fmla="*/ 920337 w 1844443"/>
                <a:gd name="connsiteY3" fmla="*/ 1833349 h 1833821"/>
                <a:gd name="connsiteX4" fmla="*/ 41 w 1844443"/>
                <a:gd name="connsiteY4" fmla="*/ 947343 h 1833821"/>
                <a:gd name="connsiteX0" fmla="*/ 352 w 1844754"/>
                <a:gd name="connsiteY0" fmla="*/ 947368 h 1833880"/>
                <a:gd name="connsiteX1" fmla="*/ 897788 w 1844754"/>
                <a:gd name="connsiteY1" fmla="*/ 402 h 1833880"/>
                <a:gd name="connsiteX2" fmla="*/ 1844754 w 1844754"/>
                <a:gd name="connsiteY2" fmla="*/ 874978 h 1833880"/>
                <a:gd name="connsiteX3" fmla="*/ 920648 w 1844754"/>
                <a:gd name="connsiteY3" fmla="*/ 1833374 h 1833880"/>
                <a:gd name="connsiteX4" fmla="*/ 352 w 1844754"/>
                <a:gd name="connsiteY4" fmla="*/ 947368 h 1833880"/>
                <a:gd name="connsiteX0" fmla="*/ 304 w 1844706"/>
                <a:gd name="connsiteY0" fmla="*/ 946967 h 1833479"/>
                <a:gd name="connsiteX1" fmla="*/ 897740 w 1844706"/>
                <a:gd name="connsiteY1" fmla="*/ 1 h 1833479"/>
                <a:gd name="connsiteX2" fmla="*/ 1844706 w 1844706"/>
                <a:gd name="connsiteY2" fmla="*/ 874577 h 1833479"/>
                <a:gd name="connsiteX3" fmla="*/ 920600 w 1844706"/>
                <a:gd name="connsiteY3" fmla="*/ 1832973 h 1833479"/>
                <a:gd name="connsiteX4" fmla="*/ 304 w 1844706"/>
                <a:gd name="connsiteY4" fmla="*/ 946967 h 1833479"/>
                <a:gd name="connsiteX0" fmla="*/ 304 w 1844706"/>
                <a:gd name="connsiteY0" fmla="*/ 947753 h 1834265"/>
                <a:gd name="connsiteX1" fmla="*/ 897740 w 1844706"/>
                <a:gd name="connsiteY1" fmla="*/ 787 h 1834265"/>
                <a:gd name="connsiteX2" fmla="*/ 1844706 w 1844706"/>
                <a:gd name="connsiteY2" fmla="*/ 875363 h 1834265"/>
                <a:gd name="connsiteX3" fmla="*/ 920600 w 1844706"/>
                <a:gd name="connsiteY3" fmla="*/ 1833759 h 1834265"/>
                <a:gd name="connsiteX4" fmla="*/ 304 w 1844706"/>
                <a:gd name="connsiteY4" fmla="*/ 947753 h 1834265"/>
                <a:gd name="connsiteX0" fmla="*/ 300 w 1844702"/>
                <a:gd name="connsiteY0" fmla="*/ 946979 h 1833491"/>
                <a:gd name="connsiteX1" fmla="*/ 897736 w 1844702"/>
                <a:gd name="connsiteY1" fmla="*/ 13 h 1833491"/>
                <a:gd name="connsiteX2" fmla="*/ 1844702 w 1844702"/>
                <a:gd name="connsiteY2" fmla="*/ 874589 h 1833491"/>
                <a:gd name="connsiteX3" fmla="*/ 920596 w 1844702"/>
                <a:gd name="connsiteY3" fmla="*/ 1832985 h 1833491"/>
                <a:gd name="connsiteX4" fmla="*/ 300 w 1844702"/>
                <a:gd name="connsiteY4" fmla="*/ 946979 h 1833491"/>
                <a:gd name="connsiteX0" fmla="*/ 9 w 1844411"/>
                <a:gd name="connsiteY0" fmla="*/ 946977 h 1850787"/>
                <a:gd name="connsiteX1" fmla="*/ 897445 w 1844411"/>
                <a:gd name="connsiteY1" fmla="*/ 11 h 1850787"/>
                <a:gd name="connsiteX2" fmla="*/ 1844411 w 1844411"/>
                <a:gd name="connsiteY2" fmla="*/ 874587 h 1850787"/>
                <a:gd name="connsiteX3" fmla="*/ 908744 w 1844411"/>
                <a:gd name="connsiteY3" fmla="*/ 1850325 h 1850787"/>
                <a:gd name="connsiteX4" fmla="*/ 9 w 1844411"/>
                <a:gd name="connsiteY4" fmla="*/ 946977 h 185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411" h="1850787">
                  <a:moveTo>
                    <a:pt x="9" y="946977"/>
                  </a:moveTo>
                  <a:cubicBezTo>
                    <a:pt x="-1874" y="638591"/>
                    <a:pt x="304295" y="-3164"/>
                    <a:pt x="897445" y="11"/>
                  </a:cubicBezTo>
                  <a:cubicBezTo>
                    <a:pt x="1490595" y="3186"/>
                    <a:pt x="1844411" y="496782"/>
                    <a:pt x="1844411" y="874587"/>
                  </a:cubicBezTo>
                  <a:cubicBezTo>
                    <a:pt x="1844411" y="1252392"/>
                    <a:pt x="1559044" y="1830640"/>
                    <a:pt x="908744" y="1850325"/>
                  </a:cubicBezTo>
                  <a:cubicBezTo>
                    <a:pt x="258444" y="1870010"/>
                    <a:pt x="1892" y="1255363"/>
                    <a:pt x="9" y="94697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pic>
          <p:nvPicPr>
            <p:cNvPr id="52" name="5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556" b="94921" l="7302" r="9428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21681" y="3276426"/>
              <a:ext cx="1585539" cy="15855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3" name="52 Grupo"/>
          <p:cNvGrpSpPr>
            <a:grpSpLocks noChangeAspect="1"/>
          </p:cNvGrpSpPr>
          <p:nvPr/>
        </p:nvGrpSpPr>
        <p:grpSpPr>
          <a:xfrm>
            <a:off x="5388015" y="4368886"/>
            <a:ext cx="1234150" cy="1188000"/>
            <a:chOff x="-3886318" y="5979712"/>
            <a:chExt cx="2170205" cy="2089051"/>
          </a:xfrm>
          <a:effectLst>
            <a:outerShdw blurRad="88900" dist="88900" dir="2700000" algn="tl" rotWithShape="0">
              <a:prstClr val="black">
                <a:alpha val="70000"/>
              </a:prstClr>
            </a:outerShdw>
          </a:effectLst>
        </p:grpSpPr>
        <p:sp>
          <p:nvSpPr>
            <p:cNvPr id="54" name="12 Rectángulo redondeado"/>
            <p:cNvSpPr/>
            <p:nvPr/>
          </p:nvSpPr>
          <p:spPr>
            <a:xfrm>
              <a:off x="-3588064" y="6232149"/>
              <a:ext cx="1588938" cy="1584175"/>
            </a:xfrm>
            <a:custGeom>
              <a:avLst/>
              <a:gdLst>
                <a:gd name="connsiteX0" fmla="*/ 0 w 1565301"/>
                <a:gd name="connsiteY0" fmla="*/ 260889 h 1584175"/>
                <a:gd name="connsiteX1" fmla="*/ 260889 w 1565301"/>
                <a:gd name="connsiteY1" fmla="*/ 0 h 1584175"/>
                <a:gd name="connsiteX2" fmla="*/ 1304412 w 1565301"/>
                <a:gd name="connsiteY2" fmla="*/ 0 h 1584175"/>
                <a:gd name="connsiteX3" fmla="*/ 1565301 w 1565301"/>
                <a:gd name="connsiteY3" fmla="*/ 260889 h 1584175"/>
                <a:gd name="connsiteX4" fmla="*/ 1565301 w 1565301"/>
                <a:gd name="connsiteY4" fmla="*/ 1323286 h 1584175"/>
                <a:gd name="connsiteX5" fmla="*/ 1304412 w 1565301"/>
                <a:gd name="connsiteY5" fmla="*/ 1584175 h 1584175"/>
                <a:gd name="connsiteX6" fmla="*/ 260889 w 1565301"/>
                <a:gd name="connsiteY6" fmla="*/ 1584175 h 1584175"/>
                <a:gd name="connsiteX7" fmla="*/ 0 w 1565301"/>
                <a:gd name="connsiteY7" fmla="*/ 1323286 h 1584175"/>
                <a:gd name="connsiteX8" fmla="*/ 0 w 1565301"/>
                <a:gd name="connsiteY8" fmla="*/ 260889 h 1584175"/>
                <a:gd name="connsiteX0" fmla="*/ 0 w 1565301"/>
                <a:gd name="connsiteY0" fmla="*/ 279939 h 1603225"/>
                <a:gd name="connsiteX1" fmla="*/ 367569 w 1565301"/>
                <a:gd name="connsiteY1" fmla="*/ 0 h 1603225"/>
                <a:gd name="connsiteX2" fmla="*/ 1304412 w 1565301"/>
                <a:gd name="connsiteY2" fmla="*/ 19050 h 1603225"/>
                <a:gd name="connsiteX3" fmla="*/ 1565301 w 1565301"/>
                <a:gd name="connsiteY3" fmla="*/ 279939 h 1603225"/>
                <a:gd name="connsiteX4" fmla="*/ 1565301 w 1565301"/>
                <a:gd name="connsiteY4" fmla="*/ 1342336 h 1603225"/>
                <a:gd name="connsiteX5" fmla="*/ 1304412 w 1565301"/>
                <a:gd name="connsiteY5" fmla="*/ 1603225 h 1603225"/>
                <a:gd name="connsiteX6" fmla="*/ 260889 w 1565301"/>
                <a:gd name="connsiteY6" fmla="*/ 1603225 h 1603225"/>
                <a:gd name="connsiteX7" fmla="*/ 0 w 1565301"/>
                <a:gd name="connsiteY7" fmla="*/ 1342336 h 1603225"/>
                <a:gd name="connsiteX8" fmla="*/ 0 w 1565301"/>
                <a:gd name="connsiteY8" fmla="*/ 279939 h 1603225"/>
                <a:gd name="connsiteX0" fmla="*/ 0 w 1576731"/>
                <a:gd name="connsiteY0" fmla="*/ 314229 h 1603225"/>
                <a:gd name="connsiteX1" fmla="*/ 378999 w 1576731"/>
                <a:gd name="connsiteY1" fmla="*/ 0 h 1603225"/>
                <a:gd name="connsiteX2" fmla="*/ 1315842 w 1576731"/>
                <a:gd name="connsiteY2" fmla="*/ 19050 h 1603225"/>
                <a:gd name="connsiteX3" fmla="*/ 1576731 w 1576731"/>
                <a:gd name="connsiteY3" fmla="*/ 279939 h 1603225"/>
                <a:gd name="connsiteX4" fmla="*/ 1576731 w 1576731"/>
                <a:gd name="connsiteY4" fmla="*/ 1342336 h 1603225"/>
                <a:gd name="connsiteX5" fmla="*/ 1315842 w 1576731"/>
                <a:gd name="connsiteY5" fmla="*/ 1603225 h 1603225"/>
                <a:gd name="connsiteX6" fmla="*/ 272319 w 1576731"/>
                <a:gd name="connsiteY6" fmla="*/ 1603225 h 1603225"/>
                <a:gd name="connsiteX7" fmla="*/ 11430 w 1576731"/>
                <a:gd name="connsiteY7" fmla="*/ 1342336 h 1603225"/>
                <a:gd name="connsiteX8" fmla="*/ 0 w 1576731"/>
                <a:gd name="connsiteY8" fmla="*/ 314229 h 1603225"/>
                <a:gd name="connsiteX0" fmla="*/ 0 w 1576731"/>
                <a:gd name="connsiteY0" fmla="*/ 314229 h 1603225"/>
                <a:gd name="connsiteX1" fmla="*/ 378999 w 1576731"/>
                <a:gd name="connsiteY1" fmla="*/ 0 h 1603225"/>
                <a:gd name="connsiteX2" fmla="*/ 1315842 w 1576731"/>
                <a:gd name="connsiteY2" fmla="*/ 19050 h 1603225"/>
                <a:gd name="connsiteX3" fmla="*/ 1576731 w 1576731"/>
                <a:gd name="connsiteY3" fmla="*/ 279939 h 1603225"/>
                <a:gd name="connsiteX4" fmla="*/ 1576731 w 1576731"/>
                <a:gd name="connsiteY4" fmla="*/ 1342336 h 1603225"/>
                <a:gd name="connsiteX5" fmla="*/ 1315842 w 1576731"/>
                <a:gd name="connsiteY5" fmla="*/ 1603225 h 1603225"/>
                <a:gd name="connsiteX6" fmla="*/ 272319 w 1576731"/>
                <a:gd name="connsiteY6" fmla="*/ 1603225 h 1603225"/>
                <a:gd name="connsiteX7" fmla="*/ 11430 w 1576731"/>
                <a:gd name="connsiteY7" fmla="*/ 1342336 h 1603225"/>
                <a:gd name="connsiteX8" fmla="*/ 0 w 1576731"/>
                <a:gd name="connsiteY8" fmla="*/ 314229 h 1603225"/>
                <a:gd name="connsiteX0" fmla="*/ 0 w 1576731"/>
                <a:gd name="connsiteY0" fmla="*/ 314229 h 1603225"/>
                <a:gd name="connsiteX1" fmla="*/ 378999 w 1576731"/>
                <a:gd name="connsiteY1" fmla="*/ 0 h 1603225"/>
                <a:gd name="connsiteX2" fmla="*/ 1182492 w 1576731"/>
                <a:gd name="connsiteY2" fmla="*/ 0 h 1603225"/>
                <a:gd name="connsiteX3" fmla="*/ 1576731 w 1576731"/>
                <a:gd name="connsiteY3" fmla="*/ 279939 h 1603225"/>
                <a:gd name="connsiteX4" fmla="*/ 1576731 w 1576731"/>
                <a:gd name="connsiteY4" fmla="*/ 1342336 h 1603225"/>
                <a:gd name="connsiteX5" fmla="*/ 1315842 w 1576731"/>
                <a:gd name="connsiteY5" fmla="*/ 1603225 h 1603225"/>
                <a:gd name="connsiteX6" fmla="*/ 272319 w 1576731"/>
                <a:gd name="connsiteY6" fmla="*/ 1603225 h 1603225"/>
                <a:gd name="connsiteX7" fmla="*/ 11430 w 1576731"/>
                <a:gd name="connsiteY7" fmla="*/ 1342336 h 1603225"/>
                <a:gd name="connsiteX8" fmla="*/ 0 w 1576731"/>
                <a:gd name="connsiteY8" fmla="*/ 314229 h 1603225"/>
                <a:gd name="connsiteX0" fmla="*/ 0 w 1580541"/>
                <a:gd name="connsiteY0" fmla="*/ 314229 h 1603225"/>
                <a:gd name="connsiteX1" fmla="*/ 378999 w 1580541"/>
                <a:gd name="connsiteY1" fmla="*/ 0 h 1603225"/>
                <a:gd name="connsiteX2" fmla="*/ 1182492 w 1580541"/>
                <a:gd name="connsiteY2" fmla="*/ 0 h 1603225"/>
                <a:gd name="connsiteX3" fmla="*/ 1580541 w 1580541"/>
                <a:gd name="connsiteY3" fmla="*/ 337089 h 1603225"/>
                <a:gd name="connsiteX4" fmla="*/ 1576731 w 1580541"/>
                <a:gd name="connsiteY4" fmla="*/ 1342336 h 1603225"/>
                <a:gd name="connsiteX5" fmla="*/ 1315842 w 1580541"/>
                <a:gd name="connsiteY5" fmla="*/ 1603225 h 1603225"/>
                <a:gd name="connsiteX6" fmla="*/ 272319 w 1580541"/>
                <a:gd name="connsiteY6" fmla="*/ 1603225 h 1603225"/>
                <a:gd name="connsiteX7" fmla="*/ 11430 w 1580541"/>
                <a:gd name="connsiteY7" fmla="*/ 1342336 h 1603225"/>
                <a:gd name="connsiteX8" fmla="*/ 0 w 1580541"/>
                <a:gd name="connsiteY8" fmla="*/ 314229 h 1603225"/>
                <a:gd name="connsiteX0" fmla="*/ 0 w 1580541"/>
                <a:gd name="connsiteY0" fmla="*/ 314229 h 1603225"/>
                <a:gd name="connsiteX1" fmla="*/ 378999 w 1580541"/>
                <a:gd name="connsiteY1" fmla="*/ 0 h 1603225"/>
                <a:gd name="connsiteX2" fmla="*/ 1182492 w 1580541"/>
                <a:gd name="connsiteY2" fmla="*/ 0 h 1603225"/>
                <a:gd name="connsiteX3" fmla="*/ 1580541 w 1580541"/>
                <a:gd name="connsiteY3" fmla="*/ 337089 h 1603225"/>
                <a:gd name="connsiteX4" fmla="*/ 1572921 w 1580541"/>
                <a:gd name="connsiteY4" fmla="*/ 1243276 h 1603225"/>
                <a:gd name="connsiteX5" fmla="*/ 1315842 w 1580541"/>
                <a:gd name="connsiteY5" fmla="*/ 1603225 h 1603225"/>
                <a:gd name="connsiteX6" fmla="*/ 272319 w 1580541"/>
                <a:gd name="connsiteY6" fmla="*/ 1603225 h 1603225"/>
                <a:gd name="connsiteX7" fmla="*/ 11430 w 1580541"/>
                <a:gd name="connsiteY7" fmla="*/ 1342336 h 1603225"/>
                <a:gd name="connsiteX8" fmla="*/ 0 w 1580541"/>
                <a:gd name="connsiteY8" fmla="*/ 314229 h 1603225"/>
                <a:gd name="connsiteX0" fmla="*/ 0 w 1580541"/>
                <a:gd name="connsiteY0" fmla="*/ 314229 h 1603225"/>
                <a:gd name="connsiteX1" fmla="*/ 378999 w 1580541"/>
                <a:gd name="connsiteY1" fmla="*/ 0 h 1603225"/>
                <a:gd name="connsiteX2" fmla="*/ 1182492 w 1580541"/>
                <a:gd name="connsiteY2" fmla="*/ 0 h 1603225"/>
                <a:gd name="connsiteX3" fmla="*/ 1580541 w 1580541"/>
                <a:gd name="connsiteY3" fmla="*/ 337089 h 1603225"/>
                <a:gd name="connsiteX4" fmla="*/ 1572921 w 1580541"/>
                <a:gd name="connsiteY4" fmla="*/ 1243276 h 1603225"/>
                <a:gd name="connsiteX5" fmla="*/ 1232022 w 1580541"/>
                <a:gd name="connsiteY5" fmla="*/ 1572745 h 1603225"/>
                <a:gd name="connsiteX6" fmla="*/ 272319 w 1580541"/>
                <a:gd name="connsiteY6" fmla="*/ 1603225 h 1603225"/>
                <a:gd name="connsiteX7" fmla="*/ 11430 w 1580541"/>
                <a:gd name="connsiteY7" fmla="*/ 1342336 h 1603225"/>
                <a:gd name="connsiteX8" fmla="*/ 0 w 1580541"/>
                <a:gd name="connsiteY8" fmla="*/ 314229 h 1603225"/>
                <a:gd name="connsiteX0" fmla="*/ 0 w 1580541"/>
                <a:gd name="connsiteY0" fmla="*/ 314229 h 1584175"/>
                <a:gd name="connsiteX1" fmla="*/ 378999 w 1580541"/>
                <a:gd name="connsiteY1" fmla="*/ 0 h 1584175"/>
                <a:gd name="connsiteX2" fmla="*/ 1182492 w 1580541"/>
                <a:gd name="connsiteY2" fmla="*/ 0 h 1584175"/>
                <a:gd name="connsiteX3" fmla="*/ 1580541 w 1580541"/>
                <a:gd name="connsiteY3" fmla="*/ 337089 h 1584175"/>
                <a:gd name="connsiteX4" fmla="*/ 1572921 w 1580541"/>
                <a:gd name="connsiteY4" fmla="*/ 1243276 h 1584175"/>
                <a:gd name="connsiteX5" fmla="*/ 1232022 w 1580541"/>
                <a:gd name="connsiteY5" fmla="*/ 1572745 h 1584175"/>
                <a:gd name="connsiteX6" fmla="*/ 405669 w 1580541"/>
                <a:gd name="connsiteY6" fmla="*/ 1584175 h 1584175"/>
                <a:gd name="connsiteX7" fmla="*/ 11430 w 1580541"/>
                <a:gd name="connsiteY7" fmla="*/ 1342336 h 1584175"/>
                <a:gd name="connsiteX8" fmla="*/ 0 w 1580541"/>
                <a:gd name="connsiteY8" fmla="*/ 314229 h 1584175"/>
                <a:gd name="connsiteX0" fmla="*/ 8397 w 1588938"/>
                <a:gd name="connsiteY0" fmla="*/ 314229 h 1584175"/>
                <a:gd name="connsiteX1" fmla="*/ 387396 w 1588938"/>
                <a:gd name="connsiteY1" fmla="*/ 0 h 1584175"/>
                <a:gd name="connsiteX2" fmla="*/ 1190889 w 1588938"/>
                <a:gd name="connsiteY2" fmla="*/ 0 h 1584175"/>
                <a:gd name="connsiteX3" fmla="*/ 1588938 w 1588938"/>
                <a:gd name="connsiteY3" fmla="*/ 337089 h 1584175"/>
                <a:gd name="connsiteX4" fmla="*/ 1581318 w 1588938"/>
                <a:gd name="connsiteY4" fmla="*/ 1243276 h 1584175"/>
                <a:gd name="connsiteX5" fmla="*/ 1240419 w 1588938"/>
                <a:gd name="connsiteY5" fmla="*/ 1572745 h 1584175"/>
                <a:gd name="connsiteX6" fmla="*/ 414066 w 1588938"/>
                <a:gd name="connsiteY6" fmla="*/ 1584175 h 1584175"/>
                <a:gd name="connsiteX7" fmla="*/ 777 w 1588938"/>
                <a:gd name="connsiteY7" fmla="*/ 1243276 h 1584175"/>
                <a:gd name="connsiteX8" fmla="*/ 8397 w 1588938"/>
                <a:gd name="connsiteY8" fmla="*/ 314229 h 1584175"/>
                <a:gd name="connsiteX0" fmla="*/ 8397 w 1588938"/>
                <a:gd name="connsiteY0" fmla="*/ 314229 h 1584175"/>
                <a:gd name="connsiteX1" fmla="*/ 387396 w 1588938"/>
                <a:gd name="connsiteY1" fmla="*/ 0 h 1584175"/>
                <a:gd name="connsiteX2" fmla="*/ 1190889 w 1588938"/>
                <a:gd name="connsiteY2" fmla="*/ 0 h 1584175"/>
                <a:gd name="connsiteX3" fmla="*/ 1588938 w 1588938"/>
                <a:gd name="connsiteY3" fmla="*/ 337089 h 1584175"/>
                <a:gd name="connsiteX4" fmla="*/ 1581318 w 1588938"/>
                <a:gd name="connsiteY4" fmla="*/ 1243276 h 1584175"/>
                <a:gd name="connsiteX5" fmla="*/ 1240419 w 1588938"/>
                <a:gd name="connsiteY5" fmla="*/ 1572745 h 1584175"/>
                <a:gd name="connsiteX6" fmla="*/ 414066 w 1588938"/>
                <a:gd name="connsiteY6" fmla="*/ 1584175 h 1584175"/>
                <a:gd name="connsiteX7" fmla="*/ 777 w 1588938"/>
                <a:gd name="connsiteY7" fmla="*/ 1243276 h 1584175"/>
                <a:gd name="connsiteX8" fmla="*/ 8397 w 1588938"/>
                <a:gd name="connsiteY8" fmla="*/ 314229 h 15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8938" h="1584175">
                  <a:moveTo>
                    <a:pt x="8397" y="314229"/>
                  </a:moveTo>
                  <a:cubicBezTo>
                    <a:pt x="8397" y="170144"/>
                    <a:pt x="243311" y="0"/>
                    <a:pt x="387396" y="0"/>
                  </a:cubicBezTo>
                  <a:lnTo>
                    <a:pt x="1190889" y="0"/>
                  </a:lnTo>
                  <a:cubicBezTo>
                    <a:pt x="1334974" y="0"/>
                    <a:pt x="1588938" y="193004"/>
                    <a:pt x="1588938" y="337089"/>
                  </a:cubicBezTo>
                  <a:lnTo>
                    <a:pt x="1581318" y="1243276"/>
                  </a:lnTo>
                  <a:cubicBezTo>
                    <a:pt x="1581318" y="1387361"/>
                    <a:pt x="1384504" y="1572745"/>
                    <a:pt x="1240419" y="1572745"/>
                  </a:cubicBezTo>
                  <a:lnTo>
                    <a:pt x="414066" y="1584175"/>
                  </a:lnTo>
                  <a:cubicBezTo>
                    <a:pt x="212831" y="1580365"/>
                    <a:pt x="777" y="1387361"/>
                    <a:pt x="777" y="1243276"/>
                  </a:cubicBezTo>
                  <a:cubicBezTo>
                    <a:pt x="-3033" y="900574"/>
                    <a:pt x="8397" y="679791"/>
                    <a:pt x="8397" y="314229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pic>
          <p:nvPicPr>
            <p:cNvPr id="56" name="55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546" b="89916" l="6500" r="93333">
                          <a14:foregroundMark x1="20500" y1="22185" x2="20500" y2="22185"/>
                          <a14:foregroundMark x1="32667" y1="29580" x2="32667" y2="29580"/>
                          <a14:foregroundMark x1="52000" y1="46723" x2="52000" y2="467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86318" y="5979712"/>
              <a:ext cx="2170205" cy="20890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7" name="56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63" y="6880678"/>
            <a:ext cx="1044000" cy="1044000"/>
          </a:xfrm>
          <a:prstGeom prst="rect">
            <a:avLst/>
          </a:prstGeom>
          <a:effectLst>
            <a:outerShdw blurRad="63500" dist="101600" dir="2700000" algn="tl" rotWithShape="0">
              <a:prstClr val="black">
                <a:alpha val="74000"/>
              </a:prstClr>
            </a:outerShdw>
          </a:effectLst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484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19" y="5764955"/>
            <a:ext cx="1486291" cy="994277"/>
          </a:xfrm>
          <a:prstGeom prst="rect">
            <a:avLst/>
          </a:prstGeom>
          <a:noFill/>
          <a:effectLst>
            <a:outerShdw blurRad="76200" dist="76200" dir="2700000" sx="101000" sy="101000" algn="tl" rotWithShape="0">
              <a:prstClr val="black">
                <a:alpha val="51000"/>
              </a:prstClr>
            </a:outerShdw>
          </a:effectLst>
        </p:spPr>
      </p:pic>
      <p:sp>
        <p:nvSpPr>
          <p:cNvPr id="62" name="61 Rectángulo"/>
          <p:cNvSpPr/>
          <p:nvPr/>
        </p:nvSpPr>
        <p:spPr>
          <a:xfrm>
            <a:off x="5233053" y="7477244"/>
            <a:ext cx="3511183" cy="760108"/>
          </a:xfrm>
          <a:prstGeom prst="rect">
            <a:avLst/>
          </a:prstGeom>
          <a:noFill/>
          <a:ln w="28575">
            <a:noFill/>
          </a:ln>
          <a:effectLst>
            <a:outerShdw dist="38100" dir="4740000" sx="86000" sy="86000" algn="tr" rotWithShape="0">
              <a:prstClr val="black">
                <a:alpha val="35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HeroicExtremeLeftFacing"/>
              <a:lightRig rig="threePt" dir="t"/>
            </a:scene3d>
            <a:sp3d/>
          </a:bodyPr>
          <a:lstStyle/>
          <a:p>
            <a:pPr algn="ctr"/>
            <a:r>
              <a:rPr lang="es-VE" sz="3000" b="1" spc="50" dirty="0" smtClean="0">
                <a:ln w="13500">
                  <a:solidFill>
                    <a:srgbClr val="C00000">
                      <a:alpha val="6500"/>
                    </a:srgbClr>
                  </a:solidFill>
                  <a:prstDash val="solid"/>
                </a:ln>
                <a:solidFill>
                  <a:sysClr val="windowText" lastClr="000000">
                    <a:alpha val="95000"/>
                  </a:sysClr>
                </a:solidFill>
                <a:effectLst>
                  <a:glow rad="63500">
                    <a:schemeClr val="tx1">
                      <a:lumMod val="50000"/>
                      <a:lumOff val="50000"/>
                      <a:alpha val="5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Gracias por su atención…..</a:t>
            </a:r>
            <a:endParaRPr lang="es-VE" sz="3000" b="1" spc="50" dirty="0">
              <a:ln w="13500">
                <a:solidFill>
                  <a:srgbClr val="C00000">
                    <a:alpha val="6500"/>
                  </a:srgbClr>
                </a:solidFill>
                <a:prstDash val="solid"/>
              </a:ln>
              <a:solidFill>
                <a:sysClr val="windowText" lastClr="000000">
                  <a:alpha val="95000"/>
                </a:sysClr>
              </a:solidFill>
              <a:effectLst>
                <a:glow rad="63500">
                  <a:schemeClr val="tx1">
                    <a:lumMod val="50000"/>
                    <a:lumOff val="50000"/>
                    <a:alpha val="5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10254</TotalTime>
  <Words>407</Words>
  <Application>Microsoft Office PowerPoint</Application>
  <PresentationFormat>Personalizado</PresentationFormat>
  <Paragraphs>77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Antares</dc:creator>
  <cp:lastModifiedBy>Antares</cp:lastModifiedBy>
  <cp:revision>196</cp:revision>
  <dcterms:created xsi:type="dcterms:W3CDTF">2019-09-03T03:30:40Z</dcterms:created>
  <dcterms:modified xsi:type="dcterms:W3CDTF">2019-11-01T04:26:23Z</dcterms:modified>
</cp:coreProperties>
</file>