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0E63-0181-41B1-B559-D34A660D4F82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16B4-656E-492A-8A60-2DFB2D5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ent-style-creative-cartoon-butter-knife-thought-15286997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7271369">
            <a:off x="1766912" y="4342788"/>
            <a:ext cx="775566" cy="114264"/>
          </a:xfrm>
          <a:prstGeom prst="rect">
            <a:avLst/>
          </a:prstGeom>
        </p:spPr>
      </p:pic>
      <p:pic>
        <p:nvPicPr>
          <p:cNvPr id="30" name="Picture 29" descr="ient-style-creative-cartoon-butter-knife-thought-15286997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7271369">
            <a:off x="2235719" y="4317221"/>
            <a:ext cx="710380" cy="104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How to feed a Martian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14400"/>
            <a:ext cx="6400800" cy="762000"/>
          </a:xfrm>
        </p:spPr>
        <p:txBody>
          <a:bodyPr>
            <a:no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*Martian is at your home alone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*He speaks a little English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*You only have ingredients for a peanut butter jelly sandwich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3" descr="10-105781_clip-art-cartoon-peanut-butter-and-jelly-sandwi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2743200"/>
            <a:ext cx="545729" cy="457200"/>
          </a:xfrm>
          <a:prstGeom prst="rect">
            <a:avLst/>
          </a:prstGeom>
        </p:spPr>
      </p:pic>
      <p:pic>
        <p:nvPicPr>
          <p:cNvPr id="5" name="Picture 4" descr="56ea3fd42d857465160cb759c032be50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8600" y="1828800"/>
            <a:ext cx="619875" cy="457200"/>
          </a:xfrm>
          <a:prstGeom prst="rect">
            <a:avLst/>
          </a:prstGeom>
        </p:spPr>
      </p:pic>
      <p:pic>
        <p:nvPicPr>
          <p:cNvPr id="6" name="Picture 5" descr="118556934-teal-retro-refrigerator-a-vector-cartoon-illustration-of-a-home-kitchen-refrigerator-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3600" y="1828800"/>
            <a:ext cx="1371600" cy="1371600"/>
          </a:xfrm>
          <a:prstGeom prst="rect">
            <a:avLst/>
          </a:prstGeom>
        </p:spPr>
      </p:pic>
      <p:pic>
        <p:nvPicPr>
          <p:cNvPr id="7" name="Picture 6" descr="depositphotos_1516538-stock-illustration-light-kitche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00" y="1905000"/>
            <a:ext cx="1371600" cy="1252728"/>
          </a:xfrm>
          <a:prstGeom prst="rect">
            <a:avLst/>
          </a:prstGeom>
        </p:spPr>
      </p:pic>
      <p:pic>
        <p:nvPicPr>
          <p:cNvPr id="9" name="Picture 8" descr="original-creative-cartoon-butter-knife-thought-bubble-smooth-gradient-style-creative-cartoon-butter-knife-thought-15286997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91400" y="1905000"/>
            <a:ext cx="1371600" cy="13716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600200" y="2286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267200" y="23622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81400" y="2286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876800" y="2286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epositphotos_1516538-stock-illustration-light-kitchen - Copy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2600" y="1828800"/>
            <a:ext cx="722600" cy="13716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629400" y="2286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19200" y="44196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10-105781_clip-art-cartoon-peanut-butter-and-jelly-sandwich - Copy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8600" y="4267200"/>
            <a:ext cx="914400" cy="766064"/>
          </a:xfrm>
          <a:prstGeom prst="rect">
            <a:avLst/>
          </a:prstGeom>
        </p:spPr>
      </p:pic>
      <p:sp>
        <p:nvSpPr>
          <p:cNvPr id="20" name="Curved Right Arrow 19"/>
          <p:cNvSpPr/>
          <p:nvPr/>
        </p:nvSpPr>
        <p:spPr>
          <a:xfrm>
            <a:off x="304800" y="4114800"/>
            <a:ext cx="304800" cy="304800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 descr="10-105781_clip-art-cartoon-peanu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8800" y="4495800"/>
            <a:ext cx="914400" cy="545592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2895600" y="44196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nw-427726567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81400" y="4343400"/>
            <a:ext cx="731520" cy="720562"/>
          </a:xfrm>
          <a:prstGeom prst="rect">
            <a:avLst/>
          </a:prstGeom>
        </p:spPr>
      </p:pic>
      <p:pic>
        <p:nvPicPr>
          <p:cNvPr id="33" name="Picture 32" descr="nw-427726567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95800" y="4343400"/>
            <a:ext cx="731520" cy="720562"/>
          </a:xfrm>
          <a:prstGeom prst="rect">
            <a:avLst/>
          </a:prstGeom>
        </p:spPr>
      </p:pic>
      <p:pic>
        <p:nvPicPr>
          <p:cNvPr id="39" name="Picture 38" descr="e-thought-152869971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7156751">
            <a:off x="4625755" y="4250575"/>
            <a:ext cx="914400" cy="134718"/>
          </a:xfrm>
          <a:prstGeom prst="rect">
            <a:avLst/>
          </a:prstGeom>
        </p:spPr>
      </p:pic>
      <p:pic>
        <p:nvPicPr>
          <p:cNvPr id="40" name="Picture 39" descr="-thought-152869971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6955166">
            <a:off x="3689428" y="4259494"/>
            <a:ext cx="914400" cy="134718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486400" y="44958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ed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96000" y="4419600"/>
            <a:ext cx="914400" cy="605481"/>
          </a:xfrm>
          <a:prstGeom prst="rect">
            <a:avLst/>
          </a:prstGeom>
        </p:spPr>
      </p:pic>
      <p:pic>
        <p:nvPicPr>
          <p:cNvPr id="43" name="Picture 42" descr="110189197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24800" y="4343400"/>
            <a:ext cx="914400" cy="830961"/>
          </a:xfrm>
          <a:prstGeom prst="rect">
            <a:avLst/>
          </a:prstGeom>
        </p:spPr>
      </p:pic>
      <p:sp>
        <p:nvSpPr>
          <p:cNvPr id="44" name="Curved Right Arrow 43"/>
          <p:cNvSpPr/>
          <p:nvPr/>
        </p:nvSpPr>
        <p:spPr>
          <a:xfrm>
            <a:off x="685800" y="4114800"/>
            <a:ext cx="304800" cy="304800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7239000" y="4572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4800" y="3429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Go to Kitchen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33600" y="34290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Open the refrigerator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0000" y="3429000"/>
            <a:ext cx="1295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Find bread + peanut butter + jelly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10200" y="3429000"/>
            <a:ext cx="1371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Open 1</a:t>
            </a:r>
            <a:r>
              <a:rPr lang="en-US" sz="1050" baseline="30000" dirty="0" smtClean="0">
                <a:solidFill>
                  <a:schemeClr val="tx1"/>
                </a:solidFill>
              </a:rPr>
              <a:t>st</a:t>
            </a:r>
            <a:r>
              <a:rPr lang="en-US" sz="1050" dirty="0" smtClean="0">
                <a:solidFill>
                  <a:schemeClr val="tx1"/>
                </a:solidFill>
              </a:rPr>
              <a:t> drawer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20000" y="3505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Grab the spreader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8600" y="5334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Twist the cap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28800" y="5334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Scoop some from each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62400" y="5334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Spread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91200" y="5257800"/>
            <a:ext cx="1676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Put the breads (peanut butter jelly side) together -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72400" y="53340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Open your mouth and chew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57600" y="6172200"/>
            <a:ext cx="2133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Bon Appétit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95600" y="1676400"/>
            <a:ext cx="4572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urved Right Arrow 57"/>
          <p:cNvSpPr/>
          <p:nvPr/>
        </p:nvSpPr>
        <p:spPr>
          <a:xfrm rot="12698592">
            <a:off x="2969101" y="1883277"/>
            <a:ext cx="454216" cy="7971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8780041">
            <a:off x="6183026" y="1820675"/>
            <a:ext cx="585969" cy="21634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How to feed a Martian 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Sevil Onan</dc:creator>
  <cp:lastModifiedBy>Sevil Onan</cp:lastModifiedBy>
  <cp:revision>14</cp:revision>
  <dcterms:created xsi:type="dcterms:W3CDTF">2021-05-26T18:39:08Z</dcterms:created>
  <dcterms:modified xsi:type="dcterms:W3CDTF">2021-05-26T21:41:11Z</dcterms:modified>
</cp:coreProperties>
</file>