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42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E93-F3F4-4BB5-8E3F-E3CEB5B00E5C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7793-6CC1-4ADF-9E42-3ED04C94B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E93-F3F4-4BB5-8E3F-E3CEB5B00E5C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7793-6CC1-4ADF-9E42-3ED04C94B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E93-F3F4-4BB5-8E3F-E3CEB5B00E5C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7793-6CC1-4ADF-9E42-3ED04C94B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E93-F3F4-4BB5-8E3F-E3CEB5B00E5C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7793-6CC1-4ADF-9E42-3ED04C94B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E93-F3F4-4BB5-8E3F-E3CEB5B00E5C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7793-6CC1-4ADF-9E42-3ED04C94B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E93-F3F4-4BB5-8E3F-E3CEB5B00E5C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7793-6CC1-4ADF-9E42-3ED04C94B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E93-F3F4-4BB5-8E3F-E3CEB5B00E5C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7793-6CC1-4ADF-9E42-3ED04C94B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E93-F3F4-4BB5-8E3F-E3CEB5B00E5C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7793-6CC1-4ADF-9E42-3ED04C94B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E93-F3F4-4BB5-8E3F-E3CEB5B00E5C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7793-6CC1-4ADF-9E42-3ED04C94B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E93-F3F4-4BB5-8E3F-E3CEB5B00E5C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7793-6CC1-4ADF-9E42-3ED04C94B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E93-F3F4-4BB5-8E3F-E3CEB5B00E5C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7793-6CC1-4ADF-9E42-3ED04C94B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8E93-F3F4-4BB5-8E3F-E3CEB5B00E5C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27793-6CC1-4ADF-9E42-3ED04C94B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Sending Data From One Computer to Another</a:t>
            </a:r>
            <a:endParaRPr lang="en-US" sz="4000" dirty="0"/>
          </a:p>
        </p:txBody>
      </p:sp>
      <p:pic>
        <p:nvPicPr>
          <p:cNvPr id="5" name="Picture 4" descr="depositphotos_222139786-stock-illustration-line-drawing-cartoon-office-compu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371600"/>
            <a:ext cx="1746586" cy="1371600"/>
          </a:xfrm>
          <a:prstGeom prst="rect">
            <a:avLst/>
          </a:prstGeom>
        </p:spPr>
      </p:pic>
      <p:pic>
        <p:nvPicPr>
          <p:cNvPr id="6" name="Picture 5" descr="depositphotos_222139786-stock-illustration-line-drawing-cartoon-office-compu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4200" y="1371600"/>
            <a:ext cx="1746586" cy="13716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7" name="Picture 6" descr="depositphotos_425581882-stock-illustration-router-icon-color-drawing-interne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200" y="3429000"/>
            <a:ext cx="685800" cy="685800"/>
          </a:xfrm>
          <a:prstGeom prst="rect">
            <a:avLst/>
          </a:prstGeom>
        </p:spPr>
      </p:pic>
      <p:pic>
        <p:nvPicPr>
          <p:cNvPr id="8" name="Picture 7" descr="depositphotos_425581882-stock-illustration-router-icon-color-drawing-interne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3800" y="3429000"/>
            <a:ext cx="685800" cy="685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90600" y="838200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43800" y="8382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71600" y="1371600"/>
            <a:ext cx="762000" cy="152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I.P. 192.168.1.4</a:t>
            </a:r>
            <a:endParaRPr lang="en-US" sz="600" dirty="0"/>
          </a:p>
        </p:txBody>
      </p:sp>
      <p:sp>
        <p:nvSpPr>
          <p:cNvPr id="12" name="Rectangle 11"/>
          <p:cNvSpPr/>
          <p:nvPr/>
        </p:nvSpPr>
        <p:spPr>
          <a:xfrm>
            <a:off x="6934200" y="1371600"/>
            <a:ext cx="762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I.P. 192.168.0.4</a:t>
            </a:r>
            <a:endParaRPr lang="en-US" sz="600" dirty="0"/>
          </a:p>
        </p:txBody>
      </p:sp>
      <p:sp>
        <p:nvSpPr>
          <p:cNvPr id="13" name="Rectangle 12"/>
          <p:cNvSpPr/>
          <p:nvPr/>
        </p:nvSpPr>
        <p:spPr>
          <a:xfrm>
            <a:off x="2133600" y="396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router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8" idx="0"/>
          </p:cNvCxnSpPr>
          <p:nvPr/>
        </p:nvCxnSpPr>
        <p:spPr>
          <a:xfrm flipV="1">
            <a:off x="7886700" y="2743200"/>
            <a:ext cx="342900" cy="6858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Untitle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3505200"/>
            <a:ext cx="725026" cy="7620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5562600" y="38100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Backend Server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4" name="Picture 43" descr="unnam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95600" y="2667000"/>
            <a:ext cx="652051" cy="457200"/>
          </a:xfrm>
          <a:prstGeom prst="rect">
            <a:avLst/>
          </a:prstGeom>
        </p:spPr>
      </p:pic>
      <p:pic>
        <p:nvPicPr>
          <p:cNvPr id="45" name="Picture 44" descr="6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05000" y="5334000"/>
            <a:ext cx="812800" cy="457200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>
            <a:off x="1600200" y="2590800"/>
            <a:ext cx="457200" cy="8382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057400" y="5715000"/>
            <a:ext cx="533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modem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9" name="Picture 58" descr="6 (1)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2044587">
            <a:off x="3534339" y="1313031"/>
            <a:ext cx="404831" cy="228074"/>
          </a:xfrm>
          <a:prstGeom prst="rect">
            <a:avLst/>
          </a:prstGeom>
        </p:spPr>
      </p:pic>
      <p:pic>
        <p:nvPicPr>
          <p:cNvPr id="60" name="Picture 59" descr="6 (1)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2356746">
            <a:off x="3374021" y="2444297"/>
            <a:ext cx="324612" cy="182880"/>
          </a:xfrm>
          <a:prstGeom prst="rect">
            <a:avLst/>
          </a:prstGeom>
        </p:spPr>
      </p:pic>
      <p:cxnSp>
        <p:nvCxnSpPr>
          <p:cNvPr id="62" name="Straight Arrow Connector 61"/>
          <p:cNvCxnSpPr>
            <a:stCxn id="1026" idx="2"/>
          </p:cNvCxnSpPr>
          <p:nvPr/>
        </p:nvCxnSpPr>
        <p:spPr>
          <a:xfrm flipH="1">
            <a:off x="2590800" y="1927574"/>
            <a:ext cx="571500" cy="1501426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2743200" y="3124200"/>
            <a:ext cx="381000" cy="6858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200400" y="1981200"/>
            <a:ext cx="762000" cy="152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I.P. 192.168.1.3</a:t>
            </a:r>
            <a:endParaRPr lang="en-US" sz="600" dirty="0"/>
          </a:p>
        </p:txBody>
      </p:sp>
      <p:sp>
        <p:nvSpPr>
          <p:cNvPr id="79" name="Rectangle 78"/>
          <p:cNvSpPr/>
          <p:nvPr/>
        </p:nvSpPr>
        <p:spPr>
          <a:xfrm>
            <a:off x="3352800" y="2971800"/>
            <a:ext cx="762000" cy="152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I.P. 192.168.1.2</a:t>
            </a:r>
            <a:endParaRPr lang="en-US" sz="600" dirty="0"/>
          </a:p>
        </p:txBody>
      </p:sp>
      <p:pic>
        <p:nvPicPr>
          <p:cNvPr id="80" name="Picture 79" descr="543-5431555_firewall-png-logo-transparent-png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7400" y="4495800"/>
            <a:ext cx="520095" cy="381000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7696200" y="396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router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209800" y="4876800"/>
            <a:ext cx="6048" cy="4572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 descr="internet-cloud-hi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00600" y="5943600"/>
            <a:ext cx="817123" cy="640080"/>
          </a:xfrm>
          <a:prstGeom prst="rect">
            <a:avLst/>
          </a:prstGeom>
        </p:spPr>
      </p:pic>
      <p:cxnSp>
        <p:nvCxnSpPr>
          <p:cNvPr id="88" name="Straight Arrow Connector 87"/>
          <p:cNvCxnSpPr>
            <a:stCxn id="98" idx="2"/>
            <a:endCxn id="87" idx="0"/>
          </p:cNvCxnSpPr>
          <p:nvPr/>
        </p:nvCxnSpPr>
        <p:spPr>
          <a:xfrm flipH="1">
            <a:off x="5209162" y="5486400"/>
            <a:ext cx="30151" cy="457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 descr="6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43800" y="5410200"/>
            <a:ext cx="812800" cy="457200"/>
          </a:xfrm>
          <a:prstGeom prst="rect">
            <a:avLst/>
          </a:prstGeom>
        </p:spPr>
      </p:pic>
      <p:sp>
        <p:nvSpPr>
          <p:cNvPr id="100" name="Rectangle 99"/>
          <p:cNvSpPr/>
          <p:nvPr/>
        </p:nvSpPr>
        <p:spPr>
          <a:xfrm>
            <a:off x="7620000" y="5791200"/>
            <a:ext cx="533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modem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1" name="Picture 100" descr="543-5431555_firewall-png-logo-transparent-png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20000" y="4572000"/>
            <a:ext cx="520095" cy="381000"/>
          </a:xfrm>
          <a:prstGeom prst="rect">
            <a:avLst/>
          </a:prstGeom>
        </p:spPr>
      </p:pic>
      <p:cxnSp>
        <p:nvCxnSpPr>
          <p:cNvPr id="103" name="Straight Arrow Connector 102"/>
          <p:cNvCxnSpPr>
            <a:endCxn id="81" idx="2"/>
          </p:cNvCxnSpPr>
          <p:nvPr/>
        </p:nvCxnSpPr>
        <p:spPr>
          <a:xfrm flipV="1">
            <a:off x="7924800" y="4114800"/>
            <a:ext cx="0" cy="3810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7" idx="3"/>
          </p:cNvCxnSpPr>
          <p:nvPr/>
        </p:nvCxnSpPr>
        <p:spPr>
          <a:xfrm flipV="1">
            <a:off x="5617723" y="5791200"/>
            <a:ext cx="2002277" cy="47244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loud Callout 128"/>
          <p:cNvSpPr/>
          <p:nvPr/>
        </p:nvSpPr>
        <p:spPr>
          <a:xfrm>
            <a:off x="1371600" y="1600200"/>
            <a:ext cx="685800" cy="533400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Hello!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696200" y="1600200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Hello!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98" idx="0"/>
            <a:endCxn id="29" idx="2"/>
          </p:cNvCxnSpPr>
          <p:nvPr/>
        </p:nvCxnSpPr>
        <p:spPr>
          <a:xfrm flipV="1">
            <a:off x="5239313" y="4267200"/>
            <a:ext cx="0" cy="457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5257800" y="4800600"/>
            <a:ext cx="152400" cy="152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2362200" y="4876800"/>
            <a:ext cx="533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firewall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772400" y="4953000"/>
            <a:ext cx="533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firewall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sevil\AppData\Local\Microsoft\Windows\INetCache\IE\H9L7O7E2\p3[1]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67000" y="1371600"/>
            <a:ext cx="990600" cy="555974"/>
          </a:xfrm>
          <a:prstGeom prst="rect">
            <a:avLst/>
          </a:prstGeom>
          <a:noFill/>
        </p:spPr>
      </p:pic>
      <p:pic>
        <p:nvPicPr>
          <p:cNvPr id="98" name="Picture 97" descr="Untitle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4724400"/>
            <a:ext cx="725026" cy="762000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5562600" y="5029200"/>
            <a:ext cx="609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Frontend Server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8" name="Picture 137" descr="543-5431555_firewall-png-logo-transparent-png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0" y="5486400"/>
            <a:ext cx="520095" cy="381000"/>
          </a:xfrm>
          <a:prstGeom prst="rect">
            <a:avLst/>
          </a:prstGeom>
        </p:spPr>
      </p:pic>
      <p:pic>
        <p:nvPicPr>
          <p:cNvPr id="139" name="Picture 138" descr="543-5431555_firewall-png-logo-transparent-png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0" y="4191000"/>
            <a:ext cx="520095" cy="381000"/>
          </a:xfrm>
          <a:prstGeom prst="rect">
            <a:avLst/>
          </a:prstGeom>
        </p:spPr>
      </p:pic>
      <p:sp>
        <p:nvSpPr>
          <p:cNvPr id="140" name="Rectangle 139"/>
          <p:cNvSpPr/>
          <p:nvPr/>
        </p:nvSpPr>
        <p:spPr>
          <a:xfrm>
            <a:off x="4572000" y="4572000"/>
            <a:ext cx="533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firewall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495800" y="5867400"/>
            <a:ext cx="533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firewall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43" name="Straight Arrow Connector 142"/>
          <p:cNvCxnSpPr>
            <a:endCxn id="87" idx="1"/>
          </p:cNvCxnSpPr>
          <p:nvPr/>
        </p:nvCxnSpPr>
        <p:spPr>
          <a:xfrm>
            <a:off x="2667000" y="5715000"/>
            <a:ext cx="2133600" cy="54864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8229600" y="5715000"/>
            <a:ext cx="762000" cy="152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I.P. 12.12.123.18</a:t>
            </a:r>
            <a:endParaRPr lang="en-US" sz="600" dirty="0"/>
          </a:p>
        </p:txBody>
      </p:sp>
      <p:sp>
        <p:nvSpPr>
          <p:cNvPr id="150" name="Rectangle 149"/>
          <p:cNvSpPr/>
          <p:nvPr/>
        </p:nvSpPr>
        <p:spPr>
          <a:xfrm>
            <a:off x="2667000" y="5486400"/>
            <a:ext cx="762000" cy="152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I.P. 12.12.123.15</a:t>
            </a:r>
            <a:endParaRPr lang="en-US" sz="600" dirty="0"/>
          </a:p>
        </p:txBody>
      </p:sp>
      <p:sp>
        <p:nvSpPr>
          <p:cNvPr id="151" name="Rectangle 150"/>
          <p:cNvSpPr/>
          <p:nvPr/>
        </p:nvSpPr>
        <p:spPr>
          <a:xfrm>
            <a:off x="5638800" y="5334000"/>
            <a:ext cx="762000" cy="152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I.P. 12.12.123.15</a:t>
            </a:r>
            <a:endParaRPr lang="en-US" sz="600" dirty="0"/>
          </a:p>
        </p:txBody>
      </p:sp>
      <p:sp>
        <p:nvSpPr>
          <p:cNvPr id="152" name="Rectangle 151"/>
          <p:cNvSpPr/>
          <p:nvPr/>
        </p:nvSpPr>
        <p:spPr>
          <a:xfrm>
            <a:off x="5562600" y="4114800"/>
            <a:ext cx="762000" cy="152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I.P. 192.168.1.2</a:t>
            </a:r>
            <a:endParaRPr lang="en-US" sz="600" dirty="0"/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2362200" y="4114800"/>
            <a:ext cx="0" cy="3810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7772400" y="5029200"/>
            <a:ext cx="19352" cy="3810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Words>49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Sending Data From One Computer to Another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from my keyboard to his screen</dc:title>
  <dc:creator>Sevil Onan</dc:creator>
  <cp:lastModifiedBy>Sevil Onan</cp:lastModifiedBy>
  <cp:revision>56</cp:revision>
  <dcterms:created xsi:type="dcterms:W3CDTF">2021-05-26T23:03:29Z</dcterms:created>
  <dcterms:modified xsi:type="dcterms:W3CDTF">2021-05-28T12:25:47Z</dcterms:modified>
</cp:coreProperties>
</file>