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1"/>
  </p:notesMasterIdLst>
  <p:sldIdLst>
    <p:sldId id="256" r:id="rId2"/>
    <p:sldId id="261" r:id="rId3"/>
    <p:sldId id="353" r:id="rId4"/>
    <p:sldId id="355" r:id="rId5"/>
    <p:sldId id="354" r:id="rId6"/>
    <p:sldId id="309" r:id="rId7"/>
    <p:sldId id="350" r:id="rId8"/>
    <p:sldId id="365" r:id="rId9"/>
    <p:sldId id="348" r:id="rId10"/>
    <p:sldId id="362" r:id="rId11"/>
    <p:sldId id="360" r:id="rId12"/>
    <p:sldId id="364" r:id="rId13"/>
    <p:sldId id="366" r:id="rId14"/>
    <p:sldId id="356" r:id="rId15"/>
    <p:sldId id="357" r:id="rId16"/>
    <p:sldId id="358" r:id="rId17"/>
    <p:sldId id="367" r:id="rId18"/>
    <p:sldId id="352" r:id="rId19"/>
    <p:sldId id="288" r:id="rId20"/>
  </p:sldIdLst>
  <p:sldSz cx="9144000" cy="5143500" type="screen16x9"/>
  <p:notesSz cx="6858000" cy="9144000"/>
  <p:embeddedFontLst>
    <p:embeddedFont>
      <p:font typeface="Aldrich" panose="020B0604020202020204" charset="0"/>
      <p:regular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Didact Gothic" panose="00000500000000000000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6D5DDE-9CD5-4DEA-B364-6D22612AA42B}">
  <a:tblStyle styleId="{FB6D5DDE-9CD5-4DEA-B364-6D22612AA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ga745d1862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1" name="Google Shape;2821;ga745d1862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10d21cc094a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Google Shape;3849;g10d21cc094a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30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g10cd8a10ccc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0" name="Google Shape;3060;g10cd8a10ccc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23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g10cd8a10ccc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0" name="Google Shape;3060;g10cd8a10ccc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79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g10d21cc094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5" name="Google Shape;3655;g10d21cc094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g10d21cc094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5" name="Google Shape;3655;g10d21cc094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41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0cd8a10cc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0cd8a10cc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630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71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34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7_1">
    <p:bg>
      <p:bgPr>
        <a:solidFill>
          <a:schemeClr val="accent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720892" y="1507738"/>
            <a:ext cx="30798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subTitle" idx="1"/>
          </p:nvPr>
        </p:nvSpPr>
        <p:spPr>
          <a:xfrm>
            <a:off x="720892" y="2631063"/>
            <a:ext cx="3079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5" name="Google Shape;505;p29"/>
          <p:cNvGrpSpPr/>
          <p:nvPr/>
        </p:nvGrpSpPr>
        <p:grpSpPr>
          <a:xfrm rot="5270711">
            <a:off x="1420376" y="-554645"/>
            <a:ext cx="1385941" cy="2705273"/>
            <a:chOff x="409722" y="228600"/>
            <a:chExt cx="1385931" cy="2705253"/>
          </a:xfrm>
        </p:grpSpPr>
        <p:grpSp>
          <p:nvGrpSpPr>
            <p:cNvPr id="506" name="Google Shape;506;p29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07" name="Google Shape;507;p2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9" name="Google Shape;509;p2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3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5"/>
          <p:cNvSpPr/>
          <p:nvPr/>
        </p:nvSpPr>
        <p:spPr>
          <a:xfrm rot="10800000" flipH="1">
            <a:off x="319050" y="283356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5"/>
          <p:cNvSpPr/>
          <p:nvPr/>
        </p:nvSpPr>
        <p:spPr>
          <a:xfrm rot="10800000">
            <a:off x="413925" y="3935018"/>
            <a:ext cx="1612254" cy="120848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5"/>
          <p:cNvSpPr/>
          <p:nvPr/>
        </p:nvSpPr>
        <p:spPr>
          <a:xfrm rot="10800000">
            <a:off x="1481819" y="4205878"/>
            <a:ext cx="1250789" cy="937634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5"/>
          <p:cNvSpPr/>
          <p:nvPr/>
        </p:nvSpPr>
        <p:spPr>
          <a:xfrm rot="10800000">
            <a:off x="6750722" y="-6"/>
            <a:ext cx="1664900" cy="1264737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5"/>
          <p:cNvSpPr/>
          <p:nvPr/>
        </p:nvSpPr>
        <p:spPr>
          <a:xfrm>
            <a:off x="8024650" y="406410"/>
            <a:ext cx="1143784" cy="108505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5"/>
          <p:cNvSpPr/>
          <p:nvPr/>
        </p:nvSpPr>
        <p:spPr>
          <a:xfrm>
            <a:off x="8024650" y="1284033"/>
            <a:ext cx="1143784" cy="108505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5"/>
          <p:cNvSpPr/>
          <p:nvPr/>
        </p:nvSpPr>
        <p:spPr>
          <a:xfrm rot="10800000">
            <a:off x="-9513" y="2627673"/>
            <a:ext cx="1196082" cy="113470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599" name="Google Shape;599;p3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3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601" name="Google Shape;601;p3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5"/>
          <p:cNvSpPr txBox="1">
            <a:spLocks noGrp="1"/>
          </p:cNvSpPr>
          <p:nvPr>
            <p:ph type="body" idx="1"/>
          </p:nvPr>
        </p:nvSpPr>
        <p:spPr>
          <a:xfrm>
            <a:off x="1465050" y="1915549"/>
            <a:ext cx="27087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04" name="Google Shape;604;p35"/>
          <p:cNvSpPr txBox="1">
            <a:spLocks noGrp="1"/>
          </p:cNvSpPr>
          <p:nvPr>
            <p:ph type="title"/>
          </p:nvPr>
        </p:nvSpPr>
        <p:spPr>
          <a:xfrm>
            <a:off x="1465050" y="1507375"/>
            <a:ext cx="2708700" cy="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35"/>
          <p:cNvSpPr txBox="1">
            <a:spLocks noGrp="1"/>
          </p:cNvSpPr>
          <p:nvPr>
            <p:ph type="body" idx="2"/>
          </p:nvPr>
        </p:nvSpPr>
        <p:spPr>
          <a:xfrm>
            <a:off x="4970251" y="1915549"/>
            <a:ext cx="27087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06" name="Google Shape;606;p35"/>
          <p:cNvSpPr txBox="1">
            <a:spLocks noGrp="1"/>
          </p:cNvSpPr>
          <p:nvPr>
            <p:ph type="title" idx="3"/>
          </p:nvPr>
        </p:nvSpPr>
        <p:spPr>
          <a:xfrm>
            <a:off x="4970250" y="1507375"/>
            <a:ext cx="2708700" cy="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35"/>
          <p:cNvSpPr txBox="1">
            <a:spLocks noGrp="1"/>
          </p:cNvSpPr>
          <p:nvPr>
            <p:ph type="title" idx="4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Google Shape;921;p50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2" name="Google Shape;922;p50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923" name="Google Shape;923;p50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50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50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941" name="Google Shape;941;p5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42" name="Google Shape;942;p5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4" name="Google Shape;944;p5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51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947" name="Google Shape;947;p5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5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54" name="Google Shape;954;p5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5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56" name="Google Shape;956;p5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8" name="Google Shape;958;p51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959" name="Google Shape;959;p51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51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52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965" name="Google Shape;965;p52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52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972" name="Google Shape;972;p5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3" name="Google Shape;973;p5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74" name="Google Shape;974;p5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675100" y="579312"/>
            <a:ext cx="38040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6659628" y="3464137"/>
            <a:ext cx="1805174" cy="1083810"/>
            <a:chOff x="6659628" y="3464137"/>
            <a:chExt cx="1805174" cy="1083810"/>
          </a:xfrm>
        </p:grpSpPr>
        <p:sp>
          <p:nvSpPr>
            <p:cNvPr id="139" name="Google Shape;139;p5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 rot="10800000" flipH="1">
              <a:off x="7611614" y="3464137"/>
              <a:ext cx="853189" cy="845690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 rot="10800000" flipH="1">
            <a:off x="661175" y="576012"/>
            <a:ext cx="3807600" cy="39867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947000" y="591709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1535518" y="590653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flipH="1">
            <a:off x="674764" y="1598807"/>
            <a:ext cx="768932" cy="729508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6" name="Google Shape;146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150;p5"/>
          <p:cNvGrpSpPr/>
          <p:nvPr/>
        </p:nvGrpSpPr>
        <p:grpSpPr>
          <a:xfrm rot="-10283466" flipH="1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1" name="Google Shape;151;p5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5" name="Google Shape;155;p5"/>
            <p:cNvSpPr/>
            <p:nvPr/>
          </p:nvSpPr>
          <p:spPr>
            <a:xfrm>
              <a:off x="3817855" y="1437512"/>
              <a:ext cx="541146" cy="112825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789888" y="1403830"/>
              <a:ext cx="81102" cy="79229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985754" y="1615346"/>
              <a:ext cx="39378" cy="29898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5"/>
          <p:cNvSpPr txBox="1">
            <a:spLocks noGrp="1"/>
          </p:cNvSpPr>
          <p:nvPr>
            <p:ph type="subTitle" idx="1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subTitle" idx="2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3757049" y="44949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 idx="3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5" name="Google Shape;185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90" name="Google Shape;190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91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7" name="Google Shape;197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5" name="Google Shape;205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6" name="Google Shape;206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0" name="Google Shape;210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5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5"/>
          <p:cNvGrpSpPr/>
          <p:nvPr/>
        </p:nvGrpSpPr>
        <p:grpSpPr>
          <a:xfrm rot="10800000" flipH="1">
            <a:off x="-28563" y="-28573"/>
            <a:ext cx="9216047" cy="5191135"/>
            <a:chOff x="-28563" y="-28573"/>
            <a:chExt cx="9216047" cy="5191135"/>
          </a:xfrm>
        </p:grpSpPr>
        <p:sp>
          <p:nvSpPr>
            <p:cNvPr id="284" name="Google Shape;284;p15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7132742" y="-28573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6426313" y="-1905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743298" y="389782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 rot="10800000">
              <a:off x="-2856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 rot="10800000">
              <a:off x="-19038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799140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92" name="Google Shape;292;p1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1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3888375" y="906650"/>
            <a:ext cx="4320000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_1_1">
    <p:bg>
      <p:bgPr>
        <a:solidFill>
          <a:schemeClr val="accent2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9"/>
          <p:cNvSpPr/>
          <p:nvPr/>
        </p:nvSpPr>
        <p:spPr>
          <a:xfrm rot="10800000" flipH="1">
            <a:off x="3486150" y="579300"/>
            <a:ext cx="49929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6659628" y="3464137"/>
            <a:ext cx="1805174" cy="1083810"/>
            <a:chOff x="6659628" y="3464137"/>
            <a:chExt cx="1805174" cy="1083810"/>
          </a:xfrm>
        </p:grpSpPr>
        <p:sp>
          <p:nvSpPr>
            <p:cNvPr id="354" name="Google Shape;354;p19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 rot="10800000" flipH="1">
              <a:off x="7611614" y="3464137"/>
              <a:ext cx="853189" cy="845690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9"/>
          <p:cNvSpPr/>
          <p:nvPr/>
        </p:nvSpPr>
        <p:spPr>
          <a:xfrm rot="10800000" flipH="1">
            <a:off x="661175" y="576000"/>
            <a:ext cx="2682000" cy="3986700"/>
          </a:xfrm>
          <a:prstGeom prst="roundRect">
            <a:avLst>
              <a:gd name="adj" fmla="val 6245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 flipH="1">
            <a:off x="947000" y="591709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"/>
          <p:cNvSpPr/>
          <p:nvPr/>
        </p:nvSpPr>
        <p:spPr>
          <a:xfrm flipH="1">
            <a:off x="1535518" y="590653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19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60" name="Google Shape;360;p1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1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62" name="Google Shape;362;p1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4" name="Google Shape;364;p19"/>
          <p:cNvSpPr txBox="1">
            <a:spLocks noGrp="1"/>
          </p:cNvSpPr>
          <p:nvPr>
            <p:ph type="ctrTitle"/>
          </p:nvPr>
        </p:nvSpPr>
        <p:spPr>
          <a:xfrm>
            <a:off x="4302700" y="1714500"/>
            <a:ext cx="3374100" cy="12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1"/>
          </p:nvPr>
        </p:nvSpPr>
        <p:spPr>
          <a:xfrm>
            <a:off x="4302700" y="3095225"/>
            <a:ext cx="28620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2" hasCustomPrompt="1"/>
          </p:nvPr>
        </p:nvSpPr>
        <p:spPr>
          <a:xfrm>
            <a:off x="1044875" y="1714500"/>
            <a:ext cx="1914600" cy="12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8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1" name="Google Shape;421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2" name="Google Shape;422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23"/>
          <p:cNvSpPr/>
          <p:nvPr/>
        </p:nvSpPr>
        <p:spPr>
          <a:xfrm rot="10800000" flipH="1">
            <a:off x="319050" y="283356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7132742" y="2"/>
            <a:ext cx="1612254" cy="120848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426313" y="-6"/>
            <a:ext cx="1250789" cy="937634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743298" y="3878776"/>
            <a:ext cx="1664900" cy="1264737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 rot="10800000">
            <a:off x="-9513" y="3652041"/>
            <a:ext cx="1143784" cy="108505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/>
          <p:nvPr/>
        </p:nvSpPr>
        <p:spPr>
          <a:xfrm rot="10800000">
            <a:off x="-9513" y="2774418"/>
            <a:ext cx="1143784" cy="108505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972352" y="1381124"/>
            <a:ext cx="1196082" cy="113470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23"/>
          <p:cNvGrpSpPr/>
          <p:nvPr/>
        </p:nvGrpSpPr>
        <p:grpSpPr>
          <a:xfrm rot="-10461571">
            <a:off x="7728496" y="1975226"/>
            <a:ext cx="1386128" cy="2705639"/>
            <a:chOff x="409722" y="228600"/>
            <a:chExt cx="1385931" cy="2705253"/>
          </a:xfrm>
        </p:grpSpPr>
        <p:grpSp>
          <p:nvGrpSpPr>
            <p:cNvPr id="434" name="Google Shape;434;p23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35" name="Google Shape;435;p2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7" name="Google Shape;437;p2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5"/>
          <p:cNvGrpSpPr/>
          <p:nvPr/>
        </p:nvGrpSpPr>
        <p:grpSpPr>
          <a:xfrm rot="10800000" flipH="1"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66" name="Google Shape;466;p25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25"/>
          <p:cNvGrpSpPr/>
          <p:nvPr/>
        </p:nvGrpSpPr>
        <p:grpSpPr>
          <a:xfrm flipH="1">
            <a:off x="5880236" y="299000"/>
            <a:ext cx="2221064" cy="1202094"/>
            <a:chOff x="1289186" y="298550"/>
            <a:chExt cx="2221064" cy="1202094"/>
          </a:xfrm>
        </p:grpSpPr>
        <p:sp>
          <p:nvSpPr>
            <p:cNvPr id="471" name="Google Shape;471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74" name="Google Shape;474;p2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76" name="Google Shape;476;p2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8" name="Google Shape;478;p25"/>
          <p:cNvSpPr txBox="1">
            <a:spLocks noGrp="1"/>
          </p:cNvSpPr>
          <p:nvPr>
            <p:ph type="title"/>
          </p:nvPr>
        </p:nvSpPr>
        <p:spPr>
          <a:xfrm>
            <a:off x="2135550" y="1379600"/>
            <a:ext cx="4872900" cy="16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5"/>
          <p:cNvSpPr txBox="1">
            <a:spLocks noGrp="1"/>
          </p:cNvSpPr>
          <p:nvPr>
            <p:ph type="subTitle" idx="1"/>
          </p:nvPr>
        </p:nvSpPr>
        <p:spPr>
          <a:xfrm>
            <a:off x="2135550" y="29630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61" r:id="rId6"/>
    <p:sldLayoutId id="2147483665" r:id="rId7"/>
    <p:sldLayoutId id="2147483669" r:id="rId8"/>
    <p:sldLayoutId id="2147483671" r:id="rId9"/>
    <p:sldLayoutId id="2147483675" r:id="rId10"/>
    <p:sldLayoutId id="2147483681" r:id="rId11"/>
    <p:sldLayoutId id="2147483696" r:id="rId12"/>
    <p:sldLayoutId id="2147483697" r:id="rId13"/>
    <p:sldLayoutId id="214748369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inadewi/PPBP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8"/>
          <p:cNvSpPr txBox="1">
            <a:spLocks noGrp="1"/>
          </p:cNvSpPr>
          <p:nvPr>
            <p:ph type="subTitle" idx="1"/>
          </p:nvPr>
        </p:nvSpPr>
        <p:spPr>
          <a:xfrm>
            <a:off x="2582537" y="2770753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	: Selvie Purnama Dewi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</a:t>
            </a:r>
            <a:r>
              <a:rPr lang="en" dirty="0"/>
              <a:t>elas	: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NIM	: 2200018324</a:t>
            </a:r>
            <a:endParaRPr dirty="0"/>
          </a:p>
        </p:txBody>
      </p:sp>
      <p:sp>
        <p:nvSpPr>
          <p:cNvPr id="991" name="Google Shape;991;p58"/>
          <p:cNvSpPr txBox="1">
            <a:spLocks noGrp="1"/>
          </p:cNvSpPr>
          <p:nvPr>
            <p:ph type="ctrTitle"/>
          </p:nvPr>
        </p:nvSpPr>
        <p:spPr>
          <a:xfrm>
            <a:off x="1983090" y="770556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 PEMBUATAN</a:t>
            </a:r>
            <a:br>
              <a:rPr lang="en" dirty="0"/>
            </a:br>
            <a:r>
              <a:rPr lang="en" dirty="0"/>
              <a:t>APLIKASI</a:t>
            </a:r>
            <a:endParaRPr dirty="0"/>
          </a:p>
        </p:txBody>
      </p:sp>
      <p:grpSp>
        <p:nvGrpSpPr>
          <p:cNvPr id="992" name="Google Shape;992;p58"/>
          <p:cNvGrpSpPr/>
          <p:nvPr/>
        </p:nvGrpSpPr>
        <p:grpSpPr>
          <a:xfrm flipH="1">
            <a:off x="1371361" y="230994"/>
            <a:ext cx="864824" cy="693028"/>
            <a:chOff x="10049025" y="922900"/>
            <a:chExt cx="537625" cy="430800"/>
          </a:xfrm>
        </p:grpSpPr>
        <p:sp>
          <p:nvSpPr>
            <p:cNvPr id="993" name="Google Shape;993;p58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58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1026" name="Google Shape;1026;p58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B80F9C-1C50-515E-95E3-2998A310E9B9}"/>
              </a:ext>
            </a:extLst>
          </p:cNvPr>
          <p:cNvSpPr txBox="1"/>
          <p:nvPr/>
        </p:nvSpPr>
        <p:spPr>
          <a:xfrm>
            <a:off x="3349650" y="418263"/>
            <a:ext cx="497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accent5"/>
                </a:solidFill>
                <a:latin typeface="Aldrich" panose="020B0604020202020204" charset="0"/>
              </a:rPr>
              <a:t>Dasar Sistem Komputer</a:t>
            </a:r>
            <a:endParaRPr lang="en-ID" dirty="0">
              <a:solidFill>
                <a:schemeClr val="accent5"/>
              </a:solidFill>
              <a:latin typeface="Aldrich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AF314-A798-075E-2FA4-2F4379A42C1B}"/>
              </a:ext>
            </a:extLst>
          </p:cNvPr>
          <p:cNvSpPr txBox="1"/>
          <p:nvPr/>
        </p:nvSpPr>
        <p:spPr>
          <a:xfrm>
            <a:off x="2030606" y="1999070"/>
            <a:ext cx="5589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accent5"/>
                </a:solidFill>
                <a:latin typeface="Aldrich" panose="020B0604020202020204" charset="0"/>
              </a:rPr>
              <a:t>“Program Peminjaman Buku Perpustakaan”</a:t>
            </a:r>
            <a:endParaRPr lang="en-ID" sz="1800" dirty="0">
              <a:solidFill>
                <a:schemeClr val="accent5"/>
              </a:solidFill>
              <a:latin typeface="Aldrich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3D47069-50D6-56CD-68F8-C8B0A9ED9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7C407-8B54-83BB-39FE-210EEFA8E1B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3EF3D-DDD5-FAE3-D8BF-3244480A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AA401E-51FA-4498-F269-DF8CE75B94C1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EECD4-C4A4-C638-72D1-A8D5087C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7" y="815950"/>
            <a:ext cx="3694496" cy="351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0C0A0-5DA0-2C8F-7CFD-AC79ABC30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768" y="815949"/>
            <a:ext cx="3645515" cy="344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3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377BF33-FA9D-60DE-FAB8-94C234C44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19CED-DDBC-364C-AC7C-F2CB04DEB5D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6B1F9-3C2A-6B68-A90C-173ED014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7683D9-7F3D-5CD3-E4FB-DCECC4FFB4CE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09DD5-90FE-C9D1-3D78-023E26F5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795820"/>
            <a:ext cx="3676174" cy="3551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4ADDCC-5086-2FF4-B44C-C4AF0AFB6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883" y="795820"/>
            <a:ext cx="3606294" cy="34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8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ECCC-C511-9324-4F5B-5D47F6C94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09461-2A0F-1A42-8BF1-5AC369880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CEAAC-109A-B5E1-42B7-CA96DC4B108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7F988-9D0B-D933-59F5-F21E93240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55" y="776205"/>
            <a:ext cx="2579839" cy="3591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AD685-2CC4-62EE-7A00-898C3C04D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98" y="1329291"/>
            <a:ext cx="4826291" cy="268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0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B39B-876D-DB7F-415A-A36EE493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032" y="1813906"/>
            <a:ext cx="4269788" cy="936438"/>
          </a:xfrm>
          <a:ln>
            <a:prstDash val="lg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SCREENSHOT OUTPUT PROGRAM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853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F3B2-6FF8-894E-B9B9-30EBADD4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850FF-3670-42EE-06A5-4072A0874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1F4FD-193C-E6A5-7A18-2F0BE29F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602754"/>
            <a:ext cx="7000875" cy="39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4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F3B2-6FF8-894E-B9B9-30EBADD4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850FF-3670-42EE-06A5-4072A0874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13EA7-22D9-2CA4-1ACB-21D7DB9A3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1" y="550069"/>
            <a:ext cx="6915150" cy="38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5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F3B2-6FF8-894E-B9B9-30EBADD4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850FF-3670-42EE-06A5-4072A0874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7B94D-FE8F-F5CC-E0A1-A6FCCC2A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640835"/>
            <a:ext cx="6529387" cy="36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B39B-876D-DB7F-415A-A36EE493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032" y="1813906"/>
            <a:ext cx="4269788" cy="936438"/>
          </a:xfrm>
          <a:ln>
            <a:prstDash val="lg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SCREENSHOT PROJEK DI GITHUB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808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86"/>
          <p:cNvSpPr txBox="1">
            <a:spLocks noGrp="1"/>
          </p:cNvSpPr>
          <p:nvPr>
            <p:ph type="subTitle" idx="1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2699" name="Google Shape;2699;p86"/>
          <p:cNvSpPr txBox="1">
            <a:spLocks noGrp="1"/>
          </p:cNvSpPr>
          <p:nvPr>
            <p:ph type="subTitle" idx="2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</a:t>
            </a:r>
            <a:endParaRPr/>
          </a:p>
        </p:txBody>
      </p:sp>
      <p:grpSp>
        <p:nvGrpSpPr>
          <p:cNvPr id="2700" name="Google Shape;2700;p86"/>
          <p:cNvGrpSpPr/>
          <p:nvPr/>
        </p:nvGrpSpPr>
        <p:grpSpPr>
          <a:xfrm>
            <a:off x="6141416" y="1669183"/>
            <a:ext cx="771920" cy="771920"/>
            <a:chOff x="1190625" y="238125"/>
            <a:chExt cx="5219200" cy="5219200"/>
          </a:xfrm>
        </p:grpSpPr>
        <p:sp>
          <p:nvSpPr>
            <p:cNvPr id="2701" name="Google Shape;2701;p86"/>
            <p:cNvSpPr/>
            <p:nvPr/>
          </p:nvSpPr>
          <p:spPr>
            <a:xfrm>
              <a:off x="3147000" y="2112950"/>
              <a:ext cx="2939075" cy="1632650"/>
            </a:xfrm>
            <a:custGeom>
              <a:avLst/>
              <a:gdLst/>
              <a:ahLst/>
              <a:cxnLst/>
              <a:rect l="l" t="t" r="r" b="b"/>
              <a:pathLst>
                <a:path w="117563" h="65306" extrusionOk="0">
                  <a:moveTo>
                    <a:pt x="32653" y="0"/>
                  </a:moveTo>
                  <a:cubicBezTo>
                    <a:pt x="14614" y="0"/>
                    <a:pt x="0" y="14614"/>
                    <a:pt x="0" y="32653"/>
                  </a:cubicBezTo>
                  <a:cubicBezTo>
                    <a:pt x="0" y="50691"/>
                    <a:pt x="14614" y="65305"/>
                    <a:pt x="32653" y="65305"/>
                  </a:cubicBezTo>
                  <a:lnTo>
                    <a:pt x="117562" y="65305"/>
                  </a:lnTo>
                  <a:lnTo>
                    <a:pt x="117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86"/>
            <p:cNvSpPr/>
            <p:nvPr/>
          </p:nvSpPr>
          <p:spPr>
            <a:xfrm>
              <a:off x="1269725" y="317225"/>
              <a:ext cx="1714200" cy="5061000"/>
            </a:xfrm>
            <a:custGeom>
              <a:avLst/>
              <a:gdLst/>
              <a:ahLst/>
              <a:cxnLst/>
              <a:rect l="l" t="t" r="r" b="b"/>
              <a:pathLst>
                <a:path w="68568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68567" y="202439"/>
                  </a:lnTo>
                  <a:lnTo>
                    <a:pt x="68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86"/>
            <p:cNvSpPr/>
            <p:nvPr/>
          </p:nvSpPr>
          <p:spPr>
            <a:xfrm>
              <a:off x="3147000" y="2194500"/>
              <a:ext cx="408575" cy="1469550"/>
            </a:xfrm>
            <a:custGeom>
              <a:avLst/>
              <a:gdLst/>
              <a:ahLst/>
              <a:cxnLst/>
              <a:rect l="l" t="t" r="r" b="b"/>
              <a:pathLst>
                <a:path w="16343" h="58782" extrusionOk="0">
                  <a:moveTo>
                    <a:pt x="16343" y="0"/>
                  </a:moveTo>
                  <a:lnTo>
                    <a:pt x="9786" y="6524"/>
                  </a:lnTo>
                  <a:lnTo>
                    <a:pt x="0" y="26129"/>
                  </a:lnTo>
                  <a:lnTo>
                    <a:pt x="3262" y="42471"/>
                  </a:lnTo>
                  <a:lnTo>
                    <a:pt x="16343" y="58781"/>
                  </a:lnTo>
                  <a:lnTo>
                    <a:pt x="16343" y="9786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86"/>
            <p:cNvSpPr/>
            <p:nvPr/>
          </p:nvSpPr>
          <p:spPr>
            <a:xfrm>
              <a:off x="3391650" y="3745575"/>
              <a:ext cx="2939050" cy="1632625"/>
            </a:xfrm>
            <a:custGeom>
              <a:avLst/>
              <a:gdLst/>
              <a:ahLst/>
              <a:cxnLst/>
              <a:rect l="l" t="t" r="r" b="b"/>
              <a:pathLst>
                <a:path w="117562" h="65305" extrusionOk="0">
                  <a:moveTo>
                    <a:pt x="0" y="0"/>
                  </a:moveTo>
                  <a:lnTo>
                    <a:pt x="0" y="65305"/>
                  </a:lnTo>
                  <a:lnTo>
                    <a:pt x="84910" y="65305"/>
                  </a:lnTo>
                  <a:cubicBezTo>
                    <a:pt x="102948" y="65305"/>
                    <a:pt x="117562" y="50691"/>
                    <a:pt x="117562" y="32653"/>
                  </a:cubicBezTo>
                  <a:cubicBezTo>
                    <a:pt x="117562" y="14614"/>
                    <a:pt x="102948" y="0"/>
                    <a:pt x="84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86"/>
            <p:cNvSpPr/>
            <p:nvPr/>
          </p:nvSpPr>
          <p:spPr>
            <a:xfrm>
              <a:off x="5922950" y="3827125"/>
              <a:ext cx="407750" cy="1469550"/>
            </a:xfrm>
            <a:custGeom>
              <a:avLst/>
              <a:gdLst/>
              <a:ahLst/>
              <a:cxnLst/>
              <a:rect l="l" t="t" r="r" b="b"/>
              <a:pathLst>
                <a:path w="16310" h="58782" extrusionOk="0">
                  <a:moveTo>
                    <a:pt x="0" y="0"/>
                  </a:moveTo>
                  <a:lnTo>
                    <a:pt x="0" y="9819"/>
                  </a:lnTo>
                  <a:lnTo>
                    <a:pt x="0" y="58781"/>
                  </a:lnTo>
                  <a:lnTo>
                    <a:pt x="13048" y="42471"/>
                  </a:lnTo>
                  <a:lnTo>
                    <a:pt x="16310" y="26129"/>
                  </a:lnTo>
                  <a:lnTo>
                    <a:pt x="6524" y="6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86"/>
            <p:cNvSpPr/>
            <p:nvPr/>
          </p:nvSpPr>
          <p:spPr>
            <a:xfrm>
              <a:off x="5595925" y="3745575"/>
              <a:ext cx="327050" cy="1632625"/>
            </a:xfrm>
            <a:custGeom>
              <a:avLst/>
              <a:gdLst/>
              <a:ahLst/>
              <a:cxnLst/>
              <a:rect l="l" t="t" r="r" b="b"/>
              <a:pathLst>
                <a:path w="13082" h="65305" extrusionOk="0">
                  <a:moveTo>
                    <a:pt x="1" y="0"/>
                  </a:moveTo>
                  <a:lnTo>
                    <a:pt x="1" y="65305"/>
                  </a:lnTo>
                  <a:lnTo>
                    <a:pt x="13081" y="62043"/>
                  </a:lnTo>
                  <a:lnTo>
                    <a:pt x="13081" y="3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86"/>
            <p:cNvSpPr/>
            <p:nvPr/>
          </p:nvSpPr>
          <p:spPr>
            <a:xfrm>
              <a:off x="1269725" y="317225"/>
              <a:ext cx="1142525" cy="5061000"/>
            </a:xfrm>
            <a:custGeom>
              <a:avLst/>
              <a:gdLst/>
              <a:ahLst/>
              <a:cxnLst/>
              <a:rect l="l" t="t" r="r" b="b"/>
              <a:pathLst>
                <a:path w="45701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45701" y="202439"/>
                  </a:lnTo>
                  <a:lnTo>
                    <a:pt x="45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86"/>
            <p:cNvSpPr/>
            <p:nvPr/>
          </p:nvSpPr>
          <p:spPr>
            <a:xfrm>
              <a:off x="3555550" y="2112950"/>
              <a:ext cx="407775" cy="1632650"/>
            </a:xfrm>
            <a:custGeom>
              <a:avLst/>
              <a:gdLst/>
              <a:ahLst/>
              <a:cxnLst/>
              <a:rect l="l" t="t" r="r" b="b"/>
              <a:pathLst>
                <a:path w="16311" h="65306" extrusionOk="0">
                  <a:moveTo>
                    <a:pt x="16311" y="0"/>
                  </a:moveTo>
                  <a:lnTo>
                    <a:pt x="1" y="3262"/>
                  </a:lnTo>
                  <a:lnTo>
                    <a:pt x="1" y="65305"/>
                  </a:lnTo>
                  <a:lnTo>
                    <a:pt x="16311" y="65305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86"/>
            <p:cNvSpPr/>
            <p:nvPr/>
          </p:nvSpPr>
          <p:spPr>
            <a:xfrm>
              <a:off x="2167575" y="317225"/>
              <a:ext cx="244675" cy="5061000"/>
            </a:xfrm>
            <a:custGeom>
              <a:avLst/>
              <a:gdLst/>
              <a:ahLst/>
              <a:cxnLst/>
              <a:rect l="l" t="t" r="r" b="b"/>
              <a:pathLst>
                <a:path w="9787" h="202440" extrusionOk="0">
                  <a:moveTo>
                    <a:pt x="1" y="0"/>
                  </a:moveTo>
                  <a:lnTo>
                    <a:pt x="1" y="202439"/>
                  </a:lnTo>
                  <a:lnTo>
                    <a:pt x="9787" y="202439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86"/>
            <p:cNvSpPr/>
            <p:nvPr/>
          </p:nvSpPr>
          <p:spPr>
            <a:xfrm>
              <a:off x="1840575" y="3991025"/>
              <a:ext cx="571675" cy="570875"/>
            </a:xfrm>
            <a:custGeom>
              <a:avLst/>
              <a:gdLst/>
              <a:ahLst/>
              <a:cxnLst/>
              <a:rect l="l" t="t" r="r" b="b"/>
              <a:pathLst>
                <a:path w="22867" h="22835" extrusionOk="0">
                  <a:moveTo>
                    <a:pt x="11450" y="1"/>
                  </a:moveTo>
                  <a:cubicBezTo>
                    <a:pt x="5121" y="1"/>
                    <a:pt x="0" y="5089"/>
                    <a:pt x="0" y="11418"/>
                  </a:cubicBezTo>
                  <a:cubicBezTo>
                    <a:pt x="0" y="17713"/>
                    <a:pt x="5121" y="22835"/>
                    <a:pt x="11450" y="22835"/>
                  </a:cubicBezTo>
                  <a:cubicBezTo>
                    <a:pt x="17745" y="22835"/>
                    <a:pt x="22867" y="17713"/>
                    <a:pt x="22867" y="11418"/>
                  </a:cubicBezTo>
                  <a:cubicBezTo>
                    <a:pt x="22867" y="5089"/>
                    <a:pt x="17745" y="1"/>
                    <a:pt x="11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86"/>
            <p:cNvSpPr/>
            <p:nvPr/>
          </p:nvSpPr>
          <p:spPr>
            <a:xfrm>
              <a:off x="1190625" y="238125"/>
              <a:ext cx="1870750" cy="5219200"/>
            </a:xfrm>
            <a:custGeom>
              <a:avLst/>
              <a:gdLst/>
              <a:ahLst/>
              <a:cxnLst/>
              <a:rect l="l" t="t" r="r" b="b"/>
              <a:pathLst>
                <a:path w="74830" h="208768" extrusionOk="0">
                  <a:moveTo>
                    <a:pt x="68534" y="6296"/>
                  </a:moveTo>
                  <a:lnTo>
                    <a:pt x="68534" y="202471"/>
                  </a:lnTo>
                  <a:lnTo>
                    <a:pt x="6296" y="202471"/>
                  </a:lnTo>
                  <a:lnTo>
                    <a:pt x="6296" y="6296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74830" y="208767"/>
                  </a:lnTo>
                  <a:lnTo>
                    <a:pt x="74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86"/>
            <p:cNvSpPr/>
            <p:nvPr/>
          </p:nvSpPr>
          <p:spPr>
            <a:xfrm>
              <a:off x="1595100" y="6466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86"/>
            <p:cNvSpPr/>
            <p:nvPr/>
          </p:nvSpPr>
          <p:spPr>
            <a:xfrm>
              <a:off x="1595100" y="489132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42472" y="6297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86"/>
            <p:cNvSpPr/>
            <p:nvPr/>
          </p:nvSpPr>
          <p:spPr>
            <a:xfrm>
              <a:off x="1595100" y="9728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86"/>
            <p:cNvSpPr/>
            <p:nvPr/>
          </p:nvSpPr>
          <p:spPr>
            <a:xfrm>
              <a:off x="1922125" y="1299075"/>
              <a:ext cx="407750" cy="158225"/>
            </a:xfrm>
            <a:custGeom>
              <a:avLst/>
              <a:gdLst/>
              <a:ahLst/>
              <a:cxnLst/>
              <a:rect l="l" t="t" r="r" b="b"/>
              <a:pathLst>
                <a:path w="16310" h="6329" extrusionOk="0">
                  <a:moveTo>
                    <a:pt x="0" y="0"/>
                  </a:moveTo>
                  <a:lnTo>
                    <a:pt x="0" y="6329"/>
                  </a:lnTo>
                  <a:lnTo>
                    <a:pt x="16310" y="6329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86"/>
            <p:cNvSpPr/>
            <p:nvPr/>
          </p:nvSpPr>
          <p:spPr>
            <a:xfrm>
              <a:off x="1762275" y="3911925"/>
              <a:ext cx="729075" cy="729075"/>
            </a:xfrm>
            <a:custGeom>
              <a:avLst/>
              <a:gdLst/>
              <a:ahLst/>
              <a:cxnLst/>
              <a:rect l="l" t="t" r="r" b="b"/>
              <a:pathLst>
                <a:path w="29163" h="29163" extrusionOk="0">
                  <a:moveTo>
                    <a:pt x="14582" y="6296"/>
                  </a:moveTo>
                  <a:cubicBezTo>
                    <a:pt x="19148" y="6296"/>
                    <a:pt x="22867" y="10015"/>
                    <a:pt x="22867" y="14582"/>
                  </a:cubicBezTo>
                  <a:cubicBezTo>
                    <a:pt x="22867" y="19148"/>
                    <a:pt x="19148" y="22867"/>
                    <a:pt x="14582" y="22867"/>
                  </a:cubicBezTo>
                  <a:cubicBezTo>
                    <a:pt x="10015" y="22867"/>
                    <a:pt x="6296" y="19148"/>
                    <a:pt x="6296" y="14582"/>
                  </a:cubicBezTo>
                  <a:cubicBezTo>
                    <a:pt x="6296" y="10015"/>
                    <a:pt x="10015" y="6296"/>
                    <a:pt x="14582" y="6296"/>
                  </a:cubicBezTo>
                  <a:close/>
                  <a:moveTo>
                    <a:pt x="14582" y="0"/>
                  </a:moveTo>
                  <a:cubicBezTo>
                    <a:pt x="6525" y="0"/>
                    <a:pt x="1" y="6524"/>
                    <a:pt x="1" y="14582"/>
                  </a:cubicBezTo>
                  <a:cubicBezTo>
                    <a:pt x="1" y="22606"/>
                    <a:pt x="6525" y="29163"/>
                    <a:pt x="14582" y="29163"/>
                  </a:cubicBezTo>
                  <a:cubicBezTo>
                    <a:pt x="22606" y="29163"/>
                    <a:pt x="29163" y="22606"/>
                    <a:pt x="29163" y="14582"/>
                  </a:cubicBezTo>
                  <a:cubicBezTo>
                    <a:pt x="29163" y="6524"/>
                    <a:pt x="22606" y="0"/>
                    <a:pt x="14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86"/>
            <p:cNvSpPr/>
            <p:nvPr/>
          </p:nvSpPr>
          <p:spPr>
            <a:xfrm>
              <a:off x="3147000" y="3667275"/>
              <a:ext cx="3262825" cy="1790050"/>
            </a:xfrm>
            <a:custGeom>
              <a:avLst/>
              <a:gdLst/>
              <a:ahLst/>
              <a:cxnLst/>
              <a:rect l="l" t="t" r="r" b="b"/>
              <a:pathLst>
                <a:path w="130513" h="71602" extrusionOk="0">
                  <a:moveTo>
                    <a:pt x="0" y="1"/>
                  </a:moveTo>
                  <a:lnTo>
                    <a:pt x="0" y="6296"/>
                  </a:lnTo>
                  <a:lnTo>
                    <a:pt x="94696" y="6296"/>
                  </a:lnTo>
                  <a:cubicBezTo>
                    <a:pt x="110973" y="6296"/>
                    <a:pt x="124216" y="19540"/>
                    <a:pt x="124216" y="35785"/>
                  </a:cubicBezTo>
                  <a:cubicBezTo>
                    <a:pt x="124216" y="52062"/>
                    <a:pt x="110973" y="65305"/>
                    <a:pt x="94696" y="65305"/>
                  </a:cubicBezTo>
                  <a:lnTo>
                    <a:pt x="0" y="65305"/>
                  </a:lnTo>
                  <a:lnTo>
                    <a:pt x="0" y="71601"/>
                  </a:lnTo>
                  <a:lnTo>
                    <a:pt x="94696" y="71601"/>
                  </a:lnTo>
                  <a:cubicBezTo>
                    <a:pt x="114463" y="71601"/>
                    <a:pt x="130512" y="55552"/>
                    <a:pt x="130512" y="35785"/>
                  </a:cubicBezTo>
                  <a:cubicBezTo>
                    <a:pt x="130512" y="16050"/>
                    <a:pt x="114463" y="1"/>
                    <a:pt x="94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86"/>
            <p:cNvSpPr/>
            <p:nvPr/>
          </p:nvSpPr>
          <p:spPr>
            <a:xfrm>
              <a:off x="5843825" y="4154125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1" y="1"/>
                  </a:moveTo>
                  <a:lnTo>
                    <a:pt x="1" y="32653"/>
                  </a:lnTo>
                  <a:lnTo>
                    <a:pt x="6297" y="32653"/>
                  </a:lnTo>
                  <a:lnTo>
                    <a:pt x="6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86"/>
            <p:cNvSpPr/>
            <p:nvPr/>
          </p:nvSpPr>
          <p:spPr>
            <a:xfrm>
              <a:off x="3391650" y="39934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86"/>
            <p:cNvSpPr/>
            <p:nvPr/>
          </p:nvSpPr>
          <p:spPr>
            <a:xfrm>
              <a:off x="3391650" y="4320500"/>
              <a:ext cx="2286675" cy="157400"/>
            </a:xfrm>
            <a:custGeom>
              <a:avLst/>
              <a:gdLst/>
              <a:ahLst/>
              <a:cxnLst/>
              <a:rect l="l" t="t" r="r" b="b"/>
              <a:pathLst>
                <a:path w="91467" h="6296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86"/>
            <p:cNvSpPr/>
            <p:nvPr/>
          </p:nvSpPr>
          <p:spPr>
            <a:xfrm>
              <a:off x="3391650" y="46466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91466" y="6297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86"/>
            <p:cNvSpPr/>
            <p:nvPr/>
          </p:nvSpPr>
          <p:spPr>
            <a:xfrm>
              <a:off x="3391650" y="4972875"/>
              <a:ext cx="2286675" cy="158250"/>
            </a:xfrm>
            <a:custGeom>
              <a:avLst/>
              <a:gdLst/>
              <a:ahLst/>
              <a:cxnLst/>
              <a:rect l="l" t="t" r="r" b="b"/>
              <a:pathLst>
                <a:path w="91467" h="6330" extrusionOk="0">
                  <a:moveTo>
                    <a:pt x="0" y="1"/>
                  </a:moveTo>
                  <a:lnTo>
                    <a:pt x="0" y="6329"/>
                  </a:lnTo>
                  <a:lnTo>
                    <a:pt x="91466" y="6329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86"/>
            <p:cNvSpPr/>
            <p:nvPr/>
          </p:nvSpPr>
          <p:spPr>
            <a:xfrm>
              <a:off x="3068700" y="2033825"/>
              <a:ext cx="3262000" cy="1790875"/>
            </a:xfrm>
            <a:custGeom>
              <a:avLst/>
              <a:gdLst/>
              <a:ahLst/>
              <a:cxnLst/>
              <a:rect l="l" t="t" r="r" b="b"/>
              <a:pathLst>
                <a:path w="130480" h="71635" extrusionOk="0">
                  <a:moveTo>
                    <a:pt x="35785" y="1"/>
                  </a:moveTo>
                  <a:cubicBezTo>
                    <a:pt x="16050" y="1"/>
                    <a:pt x="1" y="16083"/>
                    <a:pt x="1" y="35818"/>
                  </a:cubicBezTo>
                  <a:cubicBezTo>
                    <a:pt x="1" y="55553"/>
                    <a:pt x="16050" y="71634"/>
                    <a:pt x="35785" y="71634"/>
                  </a:cubicBezTo>
                  <a:lnTo>
                    <a:pt x="130480" y="71634"/>
                  </a:lnTo>
                  <a:lnTo>
                    <a:pt x="130480" y="65339"/>
                  </a:lnTo>
                  <a:lnTo>
                    <a:pt x="35785" y="65339"/>
                  </a:lnTo>
                  <a:cubicBezTo>
                    <a:pt x="19507" y="65339"/>
                    <a:pt x="6296" y="52095"/>
                    <a:pt x="6296" y="35818"/>
                  </a:cubicBezTo>
                  <a:cubicBezTo>
                    <a:pt x="6296" y="19540"/>
                    <a:pt x="19507" y="6329"/>
                    <a:pt x="35785" y="6329"/>
                  </a:cubicBezTo>
                  <a:lnTo>
                    <a:pt x="130480" y="6329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86"/>
            <p:cNvSpPr/>
            <p:nvPr/>
          </p:nvSpPr>
          <p:spPr>
            <a:xfrm>
              <a:off x="3476450" y="2521500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0" y="1"/>
                  </a:moveTo>
                  <a:lnTo>
                    <a:pt x="0" y="32653"/>
                  </a:lnTo>
                  <a:lnTo>
                    <a:pt x="6296" y="32653"/>
                  </a:lnTo>
                  <a:lnTo>
                    <a:pt x="62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86"/>
            <p:cNvSpPr/>
            <p:nvPr/>
          </p:nvSpPr>
          <p:spPr>
            <a:xfrm>
              <a:off x="3800200" y="23608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86"/>
            <p:cNvSpPr/>
            <p:nvPr/>
          </p:nvSpPr>
          <p:spPr>
            <a:xfrm>
              <a:off x="3800200" y="2687050"/>
              <a:ext cx="2285875" cy="158225"/>
            </a:xfrm>
            <a:custGeom>
              <a:avLst/>
              <a:gdLst/>
              <a:ahLst/>
              <a:cxnLst/>
              <a:rect l="l" t="t" r="r" b="b"/>
              <a:pathLst>
                <a:path w="91435" h="6329" extrusionOk="0">
                  <a:moveTo>
                    <a:pt x="1" y="0"/>
                  </a:moveTo>
                  <a:lnTo>
                    <a:pt x="1" y="6329"/>
                  </a:lnTo>
                  <a:lnTo>
                    <a:pt x="91434" y="6329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86"/>
            <p:cNvSpPr/>
            <p:nvPr/>
          </p:nvSpPr>
          <p:spPr>
            <a:xfrm>
              <a:off x="3800200" y="3014075"/>
              <a:ext cx="2285875" cy="157400"/>
            </a:xfrm>
            <a:custGeom>
              <a:avLst/>
              <a:gdLst/>
              <a:ahLst/>
              <a:cxnLst/>
              <a:rect l="l" t="t" r="r" b="b"/>
              <a:pathLst>
                <a:path w="91435" h="6296" extrusionOk="0">
                  <a:moveTo>
                    <a:pt x="1" y="0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86"/>
            <p:cNvSpPr/>
            <p:nvPr/>
          </p:nvSpPr>
          <p:spPr>
            <a:xfrm>
              <a:off x="3800200" y="33402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7"/>
                  </a:lnTo>
                  <a:lnTo>
                    <a:pt x="91434" y="6297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86"/>
          <p:cNvGrpSpPr/>
          <p:nvPr/>
        </p:nvGrpSpPr>
        <p:grpSpPr>
          <a:xfrm>
            <a:off x="2138856" y="1586720"/>
            <a:ext cx="852251" cy="854383"/>
            <a:chOff x="1197125" y="238125"/>
            <a:chExt cx="5206175" cy="5219200"/>
          </a:xfrm>
        </p:grpSpPr>
        <p:sp>
          <p:nvSpPr>
            <p:cNvPr id="2730" name="Google Shape;2730;p86"/>
            <p:cNvSpPr/>
            <p:nvPr/>
          </p:nvSpPr>
          <p:spPr>
            <a:xfrm>
              <a:off x="2986325" y="4238125"/>
              <a:ext cx="488525" cy="243850"/>
            </a:xfrm>
            <a:custGeom>
              <a:avLst/>
              <a:gdLst/>
              <a:ahLst/>
              <a:cxnLst/>
              <a:rect l="l" t="t" r="r" b="b"/>
              <a:pathLst>
                <a:path w="19541" h="9754" extrusionOk="0">
                  <a:moveTo>
                    <a:pt x="1" y="0"/>
                  </a:moveTo>
                  <a:lnTo>
                    <a:pt x="1" y="9754"/>
                  </a:lnTo>
                  <a:lnTo>
                    <a:pt x="19540" y="9754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86"/>
            <p:cNvSpPr/>
            <p:nvPr/>
          </p:nvSpPr>
          <p:spPr>
            <a:xfrm>
              <a:off x="1277875" y="983475"/>
              <a:ext cx="5044675" cy="2522350"/>
            </a:xfrm>
            <a:custGeom>
              <a:avLst/>
              <a:gdLst/>
              <a:ahLst/>
              <a:cxnLst/>
              <a:rect l="l" t="t" r="r" b="b"/>
              <a:pathLst>
                <a:path w="201787" h="100894" extrusionOk="0">
                  <a:moveTo>
                    <a:pt x="0" y="1"/>
                  </a:moveTo>
                  <a:lnTo>
                    <a:pt x="0" y="100894"/>
                  </a:lnTo>
                  <a:lnTo>
                    <a:pt x="201787" y="100894"/>
                  </a:lnTo>
                  <a:lnTo>
                    <a:pt x="201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86"/>
            <p:cNvSpPr/>
            <p:nvPr/>
          </p:nvSpPr>
          <p:spPr>
            <a:xfrm>
              <a:off x="2498675" y="3342700"/>
              <a:ext cx="2603900" cy="325425"/>
            </a:xfrm>
            <a:custGeom>
              <a:avLst/>
              <a:gdLst/>
              <a:ahLst/>
              <a:cxnLst/>
              <a:rect l="l" t="t" r="r" b="b"/>
              <a:pathLst>
                <a:path w="104156" h="13017" extrusionOk="0">
                  <a:moveTo>
                    <a:pt x="0" y="1"/>
                  </a:moveTo>
                  <a:lnTo>
                    <a:pt x="0" y="13016"/>
                  </a:lnTo>
                  <a:lnTo>
                    <a:pt x="104155" y="13016"/>
                  </a:lnTo>
                  <a:lnTo>
                    <a:pt x="10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86"/>
            <p:cNvSpPr/>
            <p:nvPr/>
          </p:nvSpPr>
          <p:spPr>
            <a:xfrm>
              <a:off x="2824050" y="1716600"/>
              <a:ext cx="1952325" cy="1172725"/>
            </a:xfrm>
            <a:custGeom>
              <a:avLst/>
              <a:gdLst/>
              <a:ahLst/>
              <a:cxnLst/>
              <a:rect l="l" t="t" r="r" b="b"/>
              <a:pathLst>
                <a:path w="78093" h="46909" extrusionOk="0">
                  <a:moveTo>
                    <a:pt x="1" y="1"/>
                  </a:moveTo>
                  <a:lnTo>
                    <a:pt x="1" y="6427"/>
                  </a:lnTo>
                  <a:lnTo>
                    <a:pt x="7373" y="6427"/>
                  </a:lnTo>
                  <a:lnTo>
                    <a:pt x="19507" y="46908"/>
                  </a:lnTo>
                  <a:lnTo>
                    <a:pt x="31674" y="6427"/>
                  </a:lnTo>
                  <a:lnTo>
                    <a:pt x="78093" y="6427"/>
                  </a:lnTo>
                  <a:lnTo>
                    <a:pt x="78093" y="1"/>
                  </a:lnTo>
                  <a:lnTo>
                    <a:pt x="26912" y="1"/>
                  </a:lnTo>
                  <a:lnTo>
                    <a:pt x="19507" y="24596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86"/>
            <p:cNvSpPr/>
            <p:nvPr/>
          </p:nvSpPr>
          <p:spPr>
            <a:xfrm>
              <a:off x="3795300" y="2091725"/>
              <a:ext cx="631225" cy="631225"/>
            </a:xfrm>
            <a:custGeom>
              <a:avLst/>
              <a:gdLst/>
              <a:ahLst/>
              <a:cxnLst/>
              <a:rect l="l" t="t" r="r" b="b"/>
              <a:pathLst>
                <a:path w="25249" h="25249" extrusionOk="0">
                  <a:moveTo>
                    <a:pt x="4535" y="1"/>
                  </a:moveTo>
                  <a:lnTo>
                    <a:pt x="1" y="4535"/>
                  </a:lnTo>
                  <a:lnTo>
                    <a:pt x="8091" y="12625"/>
                  </a:lnTo>
                  <a:lnTo>
                    <a:pt x="1" y="20715"/>
                  </a:lnTo>
                  <a:lnTo>
                    <a:pt x="4535" y="25249"/>
                  </a:lnTo>
                  <a:lnTo>
                    <a:pt x="12625" y="17159"/>
                  </a:lnTo>
                  <a:lnTo>
                    <a:pt x="20714" y="25249"/>
                  </a:lnTo>
                  <a:lnTo>
                    <a:pt x="25249" y="20715"/>
                  </a:lnTo>
                  <a:lnTo>
                    <a:pt x="17159" y="12625"/>
                  </a:lnTo>
                  <a:lnTo>
                    <a:pt x="25249" y="4535"/>
                  </a:lnTo>
                  <a:lnTo>
                    <a:pt x="20714" y="1"/>
                  </a:lnTo>
                  <a:lnTo>
                    <a:pt x="12625" y="8091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86"/>
            <p:cNvSpPr/>
            <p:nvPr/>
          </p:nvSpPr>
          <p:spPr>
            <a:xfrm>
              <a:off x="2294800" y="3262800"/>
              <a:ext cx="3010825" cy="2194525"/>
            </a:xfrm>
            <a:custGeom>
              <a:avLst/>
              <a:gdLst/>
              <a:ahLst/>
              <a:cxnLst/>
              <a:rect l="l" t="t" r="r" b="b"/>
              <a:pathLst>
                <a:path w="120433" h="87781" extrusionOk="0">
                  <a:moveTo>
                    <a:pt x="109081" y="6394"/>
                  </a:moveTo>
                  <a:lnTo>
                    <a:pt x="109081" y="13015"/>
                  </a:lnTo>
                  <a:lnTo>
                    <a:pt x="11352" y="13015"/>
                  </a:lnTo>
                  <a:lnTo>
                    <a:pt x="11352" y="6394"/>
                  </a:lnTo>
                  <a:close/>
                  <a:moveTo>
                    <a:pt x="97077" y="19442"/>
                  </a:moveTo>
                  <a:lnTo>
                    <a:pt x="101220" y="45570"/>
                  </a:lnTo>
                  <a:lnTo>
                    <a:pt x="19213" y="45570"/>
                  </a:lnTo>
                  <a:lnTo>
                    <a:pt x="23356" y="19442"/>
                  </a:lnTo>
                  <a:close/>
                  <a:moveTo>
                    <a:pt x="4926" y="0"/>
                  </a:moveTo>
                  <a:lnTo>
                    <a:pt x="4926" y="19442"/>
                  </a:lnTo>
                  <a:lnTo>
                    <a:pt x="16865" y="19442"/>
                  </a:lnTo>
                  <a:lnTo>
                    <a:pt x="7014" y="81354"/>
                  </a:lnTo>
                  <a:lnTo>
                    <a:pt x="0" y="81354"/>
                  </a:lnTo>
                  <a:lnTo>
                    <a:pt x="0" y="87780"/>
                  </a:lnTo>
                  <a:lnTo>
                    <a:pt x="19540" y="87780"/>
                  </a:lnTo>
                  <a:lnTo>
                    <a:pt x="19540" y="81354"/>
                  </a:lnTo>
                  <a:lnTo>
                    <a:pt x="13538" y="81354"/>
                  </a:lnTo>
                  <a:lnTo>
                    <a:pt x="18202" y="51964"/>
                  </a:lnTo>
                  <a:lnTo>
                    <a:pt x="102231" y="51964"/>
                  </a:lnTo>
                  <a:lnTo>
                    <a:pt x="106896" y="81354"/>
                  </a:lnTo>
                  <a:lnTo>
                    <a:pt x="100894" y="81354"/>
                  </a:lnTo>
                  <a:lnTo>
                    <a:pt x="100894" y="87780"/>
                  </a:lnTo>
                  <a:lnTo>
                    <a:pt x="120433" y="87780"/>
                  </a:lnTo>
                  <a:lnTo>
                    <a:pt x="120433" y="81354"/>
                  </a:lnTo>
                  <a:lnTo>
                    <a:pt x="113420" y="81354"/>
                  </a:lnTo>
                  <a:lnTo>
                    <a:pt x="103568" y="19442"/>
                  </a:lnTo>
                  <a:lnTo>
                    <a:pt x="115507" y="19442"/>
                  </a:lnTo>
                  <a:lnTo>
                    <a:pt x="1155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86"/>
            <p:cNvSpPr/>
            <p:nvPr/>
          </p:nvSpPr>
          <p:spPr>
            <a:xfrm>
              <a:off x="2986325" y="4157400"/>
              <a:ext cx="488525" cy="160675"/>
            </a:xfrm>
            <a:custGeom>
              <a:avLst/>
              <a:gdLst/>
              <a:ahLst/>
              <a:cxnLst/>
              <a:rect l="l" t="t" r="r" b="b"/>
              <a:pathLst>
                <a:path w="19541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9540" y="6426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86"/>
            <p:cNvSpPr/>
            <p:nvPr/>
          </p:nvSpPr>
          <p:spPr>
            <a:xfrm>
              <a:off x="3150250" y="3993475"/>
              <a:ext cx="160675" cy="244675"/>
            </a:xfrm>
            <a:custGeom>
              <a:avLst/>
              <a:gdLst/>
              <a:ahLst/>
              <a:cxnLst/>
              <a:rect l="l" t="t" r="r" b="b"/>
              <a:pathLst>
                <a:path w="6427" h="9787" extrusionOk="0">
                  <a:moveTo>
                    <a:pt x="1" y="0"/>
                  </a:moveTo>
                  <a:lnTo>
                    <a:pt x="1" y="9786"/>
                  </a:lnTo>
                  <a:lnTo>
                    <a:pt x="6427" y="9786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86"/>
            <p:cNvSpPr/>
            <p:nvPr/>
          </p:nvSpPr>
          <p:spPr>
            <a:xfrm>
              <a:off x="3881750" y="4157400"/>
              <a:ext cx="406950" cy="160675"/>
            </a:xfrm>
            <a:custGeom>
              <a:avLst/>
              <a:gdLst/>
              <a:ahLst/>
              <a:cxnLst/>
              <a:rect l="l" t="t" r="r" b="b"/>
              <a:pathLst>
                <a:path w="16278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6278" y="6426"/>
                  </a:lnTo>
                  <a:lnTo>
                    <a:pt x="1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86"/>
            <p:cNvSpPr/>
            <p:nvPr/>
          </p:nvSpPr>
          <p:spPr>
            <a:xfrm>
              <a:off x="1197125" y="238125"/>
              <a:ext cx="5206175" cy="3347625"/>
            </a:xfrm>
            <a:custGeom>
              <a:avLst/>
              <a:gdLst/>
              <a:ahLst/>
              <a:cxnLst/>
              <a:rect l="l" t="t" r="r" b="b"/>
              <a:pathLst>
                <a:path w="208247" h="133905" extrusionOk="0">
                  <a:moveTo>
                    <a:pt x="121347" y="16734"/>
                  </a:moveTo>
                  <a:lnTo>
                    <a:pt x="122913" y="26585"/>
                  </a:lnTo>
                  <a:lnTo>
                    <a:pt x="85335" y="26585"/>
                  </a:lnTo>
                  <a:lnTo>
                    <a:pt x="86900" y="16734"/>
                  </a:lnTo>
                  <a:close/>
                  <a:moveTo>
                    <a:pt x="83051" y="0"/>
                  </a:moveTo>
                  <a:lnTo>
                    <a:pt x="78843" y="26585"/>
                  </a:lnTo>
                  <a:lnTo>
                    <a:pt x="1" y="26585"/>
                  </a:lnTo>
                  <a:lnTo>
                    <a:pt x="1" y="133905"/>
                  </a:lnTo>
                  <a:lnTo>
                    <a:pt x="45538" y="133905"/>
                  </a:lnTo>
                  <a:lnTo>
                    <a:pt x="45538" y="127478"/>
                  </a:lnTo>
                  <a:lnTo>
                    <a:pt x="6427" y="127478"/>
                  </a:lnTo>
                  <a:lnTo>
                    <a:pt x="6427" y="33011"/>
                  </a:lnTo>
                  <a:lnTo>
                    <a:pt x="201820" y="33011"/>
                  </a:lnTo>
                  <a:lnTo>
                    <a:pt x="201820" y="127478"/>
                  </a:lnTo>
                  <a:lnTo>
                    <a:pt x="162709" y="127478"/>
                  </a:lnTo>
                  <a:lnTo>
                    <a:pt x="162709" y="133905"/>
                  </a:lnTo>
                  <a:lnTo>
                    <a:pt x="208246" y="133905"/>
                  </a:lnTo>
                  <a:lnTo>
                    <a:pt x="208246" y="26585"/>
                  </a:lnTo>
                  <a:lnTo>
                    <a:pt x="129404" y="26585"/>
                  </a:lnTo>
                  <a:lnTo>
                    <a:pt x="125196" y="0"/>
                  </a:lnTo>
                  <a:lnTo>
                    <a:pt x="118868" y="1011"/>
                  </a:lnTo>
                  <a:lnTo>
                    <a:pt x="120336" y="10308"/>
                  </a:lnTo>
                  <a:lnTo>
                    <a:pt x="87911" y="10308"/>
                  </a:lnTo>
                  <a:lnTo>
                    <a:pt x="89379" y="1011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0" name="Google Shape;2740;p86"/>
          <p:cNvSpPr txBox="1">
            <a:spLocks noGrp="1"/>
          </p:cNvSpPr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741" name="Google Shape;2741;p86"/>
          <p:cNvSpPr txBox="1">
            <a:spLocks noGrp="1"/>
          </p:cNvSpPr>
          <p:nvPr>
            <p:ph type="title" idx="3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742" name="Google Shape;2742;p86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86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68B52-E986-016A-82D9-3CDDFB4E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33" y="772053"/>
            <a:ext cx="3464767" cy="359939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92870-BBED-E148-F35F-24E6C84C5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491" y="772053"/>
            <a:ext cx="3464768" cy="35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3260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90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  <p:grpSp>
        <p:nvGrpSpPr>
          <p:cNvPr id="2824" name="Google Shape;2824;p90"/>
          <p:cNvGrpSpPr/>
          <p:nvPr/>
        </p:nvGrpSpPr>
        <p:grpSpPr>
          <a:xfrm rot="-552712" flipH="1">
            <a:off x="1612704" y="1218981"/>
            <a:ext cx="1271811" cy="1019154"/>
            <a:chOff x="10049025" y="922900"/>
            <a:chExt cx="537625" cy="430800"/>
          </a:xfrm>
        </p:grpSpPr>
        <p:sp>
          <p:nvSpPr>
            <p:cNvPr id="2825" name="Google Shape;2825;p90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0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0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0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0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0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0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0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0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0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0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0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0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0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0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0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0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0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0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0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0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0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0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0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0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0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0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0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0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0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0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0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7" name="Google Shape;2857;p90"/>
          <p:cNvSpPr/>
          <p:nvPr/>
        </p:nvSpPr>
        <p:spPr>
          <a:xfrm>
            <a:off x="3655800" y="34842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8" name="Google Shape;2858;p90"/>
          <p:cNvGrpSpPr/>
          <p:nvPr/>
        </p:nvGrpSpPr>
        <p:grpSpPr>
          <a:xfrm rot="8100000">
            <a:off x="6704003" y="-124478"/>
            <a:ext cx="1385917" cy="2699994"/>
            <a:chOff x="409722" y="233833"/>
            <a:chExt cx="1385931" cy="2700020"/>
          </a:xfrm>
        </p:grpSpPr>
        <p:grpSp>
          <p:nvGrpSpPr>
            <p:cNvPr id="2859" name="Google Shape;2859;p9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860" name="Google Shape;2860;p9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9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2" name="Google Shape;2862;p90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90"/>
          <p:cNvGrpSpPr/>
          <p:nvPr/>
        </p:nvGrpSpPr>
        <p:grpSpPr>
          <a:xfrm rot="-2972274">
            <a:off x="796320" y="2522791"/>
            <a:ext cx="1386048" cy="2678158"/>
            <a:chOff x="409722" y="255923"/>
            <a:chExt cx="1385931" cy="2677930"/>
          </a:xfrm>
        </p:grpSpPr>
        <p:grpSp>
          <p:nvGrpSpPr>
            <p:cNvPr id="2864" name="Google Shape;2864;p9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865" name="Google Shape;2865;p9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9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7" name="Google Shape;2867;p90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8" name="Google Shape;2868;p90"/>
          <p:cNvGrpSpPr/>
          <p:nvPr/>
        </p:nvGrpSpPr>
        <p:grpSpPr>
          <a:xfrm>
            <a:off x="5910913" y="3409365"/>
            <a:ext cx="1697226" cy="604018"/>
            <a:chOff x="-5302450" y="3084350"/>
            <a:chExt cx="1519450" cy="540750"/>
          </a:xfrm>
        </p:grpSpPr>
        <p:sp>
          <p:nvSpPr>
            <p:cNvPr id="2869" name="Google Shape;2869;p90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0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0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0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0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0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0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0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0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0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0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0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0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2" name="Google Shape;2882;p90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90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3"/>
          <p:cNvSpPr txBox="1">
            <a:spLocks noGrp="1"/>
          </p:cNvSpPr>
          <p:nvPr>
            <p:ph type="ctrTitle"/>
          </p:nvPr>
        </p:nvSpPr>
        <p:spPr>
          <a:xfrm>
            <a:off x="2506256" y="343075"/>
            <a:ext cx="4150538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TENTANG APLIKASI</a:t>
            </a:r>
            <a:endParaRPr dirty="0"/>
          </a:p>
        </p:txBody>
      </p:sp>
      <p:sp>
        <p:nvSpPr>
          <p:cNvPr id="1210" name="Google Shape;1210;p63"/>
          <p:cNvSpPr txBox="1">
            <a:spLocks noGrp="1"/>
          </p:cNvSpPr>
          <p:nvPr>
            <p:ph type="subTitle" idx="1"/>
          </p:nvPr>
        </p:nvSpPr>
        <p:spPr>
          <a:xfrm>
            <a:off x="726281" y="769975"/>
            <a:ext cx="7710488" cy="3673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Link	: </a:t>
            </a:r>
            <a:r>
              <a:rPr lang="en-ID" dirty="0">
                <a:hlinkClick r:id="rId3"/>
              </a:rPr>
              <a:t>https://github.com/sevinadewi/PPBP.git</a:t>
            </a:r>
            <a:r>
              <a:rPr lang="en" dirty="0"/>
              <a:t> </a:t>
            </a:r>
          </a:p>
          <a:p>
            <a:pPr marL="0" lvl="0" indent="0" algn="l">
              <a:spcAft>
                <a:spcPts val="1600"/>
              </a:spcAft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: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system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.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proses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di </a:t>
            </a:r>
            <a:r>
              <a:rPr lang="en-US" dirty="0" err="1"/>
              <a:t>perpustakaan</a:t>
            </a:r>
            <a:r>
              <a:rPr lang="en-US" dirty="0"/>
              <a:t>. </a:t>
            </a:r>
          </a:p>
          <a:p>
            <a:pPr marL="0" lvl="0" indent="0" algn="l">
              <a:spcAft>
                <a:spcPts val="1600"/>
              </a:spcAft>
            </a:pPr>
            <a:endParaRPr lang="en-US" dirty="0"/>
          </a:p>
          <a:p>
            <a:pPr marL="0" lvl="0" indent="0" algn="l">
              <a:spcAft>
                <a:spcPts val="1600"/>
              </a:spcAft>
            </a:pPr>
            <a:endParaRPr lang="en-US" dirty="0"/>
          </a:p>
          <a:p>
            <a:pPr marL="0" lvl="0" indent="0" algn="l">
              <a:spcAft>
                <a:spcPts val="1600"/>
              </a:spcAft>
            </a:pPr>
            <a:endParaRPr lang="en-US" dirty="0"/>
          </a:p>
          <a:p>
            <a:pPr marL="0" lvl="0" indent="0" algn="l">
              <a:spcAft>
                <a:spcPts val="1600"/>
              </a:spcAft>
            </a:pPr>
            <a:endParaRPr lang="en-US" dirty="0"/>
          </a:p>
        </p:txBody>
      </p:sp>
      <p:sp>
        <p:nvSpPr>
          <p:cNvPr id="1211" name="Google Shape;1211;p63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63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115"/>
          <p:cNvSpPr/>
          <p:nvPr/>
        </p:nvSpPr>
        <p:spPr>
          <a:xfrm>
            <a:off x="4970250" y="1507375"/>
            <a:ext cx="2708700" cy="42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852" name="Google Shape;3852;p115"/>
          <p:cNvSpPr/>
          <p:nvPr/>
        </p:nvSpPr>
        <p:spPr>
          <a:xfrm>
            <a:off x="1464900" y="1507375"/>
            <a:ext cx="2708700" cy="426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3853" name="Google Shape;3853;p115"/>
          <p:cNvGrpSpPr/>
          <p:nvPr/>
        </p:nvGrpSpPr>
        <p:grpSpPr>
          <a:xfrm rot="797324" flipH="1">
            <a:off x="7346009" y="1766359"/>
            <a:ext cx="1386181" cy="2705742"/>
            <a:chOff x="409722" y="228600"/>
            <a:chExt cx="1385931" cy="2705253"/>
          </a:xfrm>
        </p:grpSpPr>
        <p:grpSp>
          <p:nvGrpSpPr>
            <p:cNvPr id="3854" name="Google Shape;3854;p1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855" name="Google Shape;3855;p1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1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7" name="Google Shape;3857;p1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8" name="Google Shape;3858;p115"/>
          <p:cNvSpPr txBox="1">
            <a:spLocks noGrp="1"/>
          </p:cNvSpPr>
          <p:nvPr>
            <p:ph type="body" idx="1"/>
          </p:nvPr>
        </p:nvSpPr>
        <p:spPr>
          <a:xfrm>
            <a:off x="1465050" y="1915549"/>
            <a:ext cx="27087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Fitur </a:t>
            </a:r>
            <a:r>
              <a:rPr lang="en-US" dirty="0" err="1"/>
              <a:t>Peminjaman</a:t>
            </a:r>
            <a:endParaRPr lang="en-US"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Fitur </a:t>
            </a:r>
            <a:r>
              <a:rPr lang="en-US" dirty="0" err="1"/>
              <a:t>Pencarian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Fitur </a:t>
            </a:r>
            <a:r>
              <a:rPr lang="en-US" dirty="0" err="1"/>
              <a:t>Pengembalian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 err="1"/>
              <a:t>Pengaturan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 err="1"/>
              <a:t>Laporan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 err="1"/>
              <a:t>Dll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859" name="Google Shape;3859;p115"/>
          <p:cNvSpPr txBox="1">
            <a:spLocks noGrp="1"/>
          </p:cNvSpPr>
          <p:nvPr>
            <p:ph type="title"/>
          </p:nvPr>
        </p:nvSpPr>
        <p:spPr>
          <a:xfrm>
            <a:off x="1465050" y="1507375"/>
            <a:ext cx="2708700" cy="4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APLIKASI</a:t>
            </a:r>
            <a:endParaRPr dirty="0"/>
          </a:p>
        </p:txBody>
      </p:sp>
      <p:sp>
        <p:nvSpPr>
          <p:cNvPr id="3860" name="Google Shape;3860;p115"/>
          <p:cNvSpPr txBox="1">
            <a:spLocks noGrp="1"/>
          </p:cNvSpPr>
          <p:nvPr>
            <p:ph type="body" idx="2"/>
          </p:nvPr>
        </p:nvSpPr>
        <p:spPr>
          <a:xfrm>
            <a:off x="4970251" y="1915549"/>
            <a:ext cx="27087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ID" dirty="0"/>
          </a:p>
          <a:p>
            <a:pPr marL="127000" lvl="0" indent="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D" dirty="0"/>
              <a:t>Fitur </a:t>
            </a:r>
            <a:r>
              <a:rPr lang="en-ID" dirty="0" err="1"/>
              <a:t>Peminjaman</a:t>
            </a:r>
            <a:endParaRPr dirty="0"/>
          </a:p>
        </p:txBody>
      </p:sp>
      <p:sp>
        <p:nvSpPr>
          <p:cNvPr id="3861" name="Google Shape;3861;p115"/>
          <p:cNvSpPr txBox="1">
            <a:spLocks noGrp="1"/>
          </p:cNvSpPr>
          <p:nvPr>
            <p:ph type="title" idx="3"/>
          </p:nvPr>
        </p:nvSpPr>
        <p:spPr>
          <a:xfrm>
            <a:off x="4970250" y="1507375"/>
            <a:ext cx="2708700" cy="4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UTAMA</a:t>
            </a:r>
            <a:endParaRPr dirty="0"/>
          </a:p>
        </p:txBody>
      </p:sp>
      <p:sp>
        <p:nvSpPr>
          <p:cNvPr id="3862" name="Google Shape;3862;p115"/>
          <p:cNvSpPr txBox="1">
            <a:spLocks noGrp="1"/>
          </p:cNvSpPr>
          <p:nvPr>
            <p:ph type="title" idx="4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FITUR-FITUR</a:t>
            </a:r>
            <a:endParaRPr dirty="0"/>
          </a:p>
        </p:txBody>
      </p:sp>
      <p:grpSp>
        <p:nvGrpSpPr>
          <p:cNvPr id="3863" name="Google Shape;3863;p115"/>
          <p:cNvGrpSpPr/>
          <p:nvPr/>
        </p:nvGrpSpPr>
        <p:grpSpPr>
          <a:xfrm rot="-797324">
            <a:off x="411809" y="1766359"/>
            <a:ext cx="1386181" cy="2705742"/>
            <a:chOff x="409722" y="228600"/>
            <a:chExt cx="1385931" cy="2705253"/>
          </a:xfrm>
        </p:grpSpPr>
        <p:grpSp>
          <p:nvGrpSpPr>
            <p:cNvPr id="3864" name="Google Shape;3864;p1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865" name="Google Shape;3865;p1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1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7" name="Google Shape;3867;p1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8" name="Google Shape;3868;p11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9" name="Google Shape;3869;p11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4514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9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KERJA</a:t>
            </a:r>
            <a:endParaRPr dirty="0"/>
          </a:p>
        </p:txBody>
      </p:sp>
      <p:sp>
        <p:nvSpPr>
          <p:cNvPr id="3063" name="Google Shape;3063;p97"/>
          <p:cNvSpPr txBox="1"/>
          <p:nvPr/>
        </p:nvSpPr>
        <p:spPr>
          <a:xfrm>
            <a:off x="829450" y="1401198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Mengisi nama lengkap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64" name="Google Shape;3064;p97"/>
          <p:cNvSpPr txBox="1"/>
          <p:nvPr/>
        </p:nvSpPr>
        <p:spPr>
          <a:xfrm>
            <a:off x="829450" y="4037550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Memasukkan NIM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65" name="Google Shape;3065;p97"/>
          <p:cNvSpPr txBox="1"/>
          <p:nvPr/>
        </p:nvSpPr>
        <p:spPr>
          <a:xfrm>
            <a:off x="839034" y="2719374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Menginputkan email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66" name="Google Shape;3066;p97"/>
          <p:cNvSpPr txBox="1"/>
          <p:nvPr/>
        </p:nvSpPr>
        <p:spPr>
          <a:xfrm>
            <a:off x="5440850" y="2054217"/>
            <a:ext cx="2871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Menginputkan nomor handphone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67" name="Google Shape;3067;p97"/>
          <p:cNvSpPr txBox="1"/>
          <p:nvPr/>
        </p:nvSpPr>
        <p:spPr>
          <a:xfrm>
            <a:off x="5441450" y="3378462"/>
            <a:ext cx="2871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Menginputkan affiliasi 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68" name="Google Shape;3068;p97"/>
          <p:cNvSpPr txBox="1"/>
          <p:nvPr/>
        </p:nvSpPr>
        <p:spPr>
          <a:xfrm>
            <a:off x="5441450" y="1401198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Nama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069" name="Google Shape;3069;p97"/>
          <p:cNvSpPr txBox="1"/>
          <p:nvPr/>
        </p:nvSpPr>
        <p:spPr>
          <a:xfrm>
            <a:off x="829450" y="2060286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NO HP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070" name="Google Shape;3070;p97"/>
          <p:cNvSpPr txBox="1"/>
          <p:nvPr/>
        </p:nvSpPr>
        <p:spPr>
          <a:xfrm>
            <a:off x="5441450" y="2719374"/>
            <a:ext cx="2871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Email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071" name="Google Shape;3071;p97"/>
          <p:cNvSpPr txBox="1"/>
          <p:nvPr/>
        </p:nvSpPr>
        <p:spPr>
          <a:xfrm>
            <a:off x="5441450" y="4037550"/>
            <a:ext cx="2871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NIM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072" name="Google Shape;3072;p97"/>
          <p:cNvSpPr txBox="1"/>
          <p:nvPr/>
        </p:nvSpPr>
        <p:spPr>
          <a:xfrm>
            <a:off x="829450" y="3378462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Affiliasi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3073" name="Google Shape;3073;p97"/>
          <p:cNvGrpSpPr/>
          <p:nvPr/>
        </p:nvGrpSpPr>
        <p:grpSpPr>
          <a:xfrm>
            <a:off x="3685125" y="1401198"/>
            <a:ext cx="1784524" cy="3079689"/>
            <a:chOff x="3685125" y="1401198"/>
            <a:chExt cx="1784524" cy="3079689"/>
          </a:xfrm>
        </p:grpSpPr>
        <p:cxnSp>
          <p:nvCxnSpPr>
            <p:cNvPr id="3074" name="Google Shape;3074;p97"/>
            <p:cNvCxnSpPr/>
            <p:nvPr/>
          </p:nvCxnSpPr>
          <p:spPr>
            <a:xfrm>
              <a:off x="3689330" y="4258200"/>
              <a:ext cx="573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5" name="Google Shape;3075;p97"/>
            <p:cNvCxnSpPr/>
            <p:nvPr/>
          </p:nvCxnSpPr>
          <p:spPr>
            <a:xfrm rot="10800000">
              <a:off x="3687563" y="3599112"/>
              <a:ext cx="568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76" name="Google Shape;3076;p97"/>
            <p:cNvCxnSpPr/>
            <p:nvPr/>
          </p:nvCxnSpPr>
          <p:spPr>
            <a:xfrm>
              <a:off x="3685125" y="2940024"/>
              <a:ext cx="571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7" name="Google Shape;3077;p97"/>
            <p:cNvCxnSpPr/>
            <p:nvPr/>
          </p:nvCxnSpPr>
          <p:spPr>
            <a:xfrm rot="10800000">
              <a:off x="3687588" y="2280936"/>
              <a:ext cx="566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78" name="Google Shape;3078;p97"/>
            <p:cNvCxnSpPr/>
            <p:nvPr/>
          </p:nvCxnSpPr>
          <p:spPr>
            <a:xfrm>
              <a:off x="3689330" y="1621850"/>
              <a:ext cx="568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9" name="Google Shape;3079;p97"/>
            <p:cNvCxnSpPr/>
            <p:nvPr/>
          </p:nvCxnSpPr>
          <p:spPr>
            <a:xfrm>
              <a:off x="4572000" y="1401198"/>
              <a:ext cx="0" cy="30777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80" name="Google Shape;3080;p97"/>
            <p:cNvSpPr/>
            <p:nvPr/>
          </p:nvSpPr>
          <p:spPr>
            <a:xfrm>
              <a:off x="4500599" y="1570098"/>
              <a:ext cx="103500" cy="10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81" name="Google Shape;3081;p97"/>
            <p:cNvCxnSpPr/>
            <p:nvPr/>
          </p:nvCxnSpPr>
          <p:spPr>
            <a:xfrm rot="10800000">
              <a:off x="4885275" y="1621847"/>
              <a:ext cx="573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3082" name="Google Shape;3082;p97"/>
            <p:cNvCxnSpPr/>
            <p:nvPr/>
          </p:nvCxnSpPr>
          <p:spPr>
            <a:xfrm>
              <a:off x="4900849" y="2280936"/>
              <a:ext cx="568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3" name="Google Shape;3083;p97"/>
            <p:cNvCxnSpPr/>
            <p:nvPr/>
          </p:nvCxnSpPr>
          <p:spPr>
            <a:xfrm rot="10800000">
              <a:off x="4887675" y="2940024"/>
              <a:ext cx="571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3084" name="Google Shape;3084;p97"/>
            <p:cNvCxnSpPr/>
            <p:nvPr/>
          </p:nvCxnSpPr>
          <p:spPr>
            <a:xfrm>
              <a:off x="4890012" y="3599112"/>
              <a:ext cx="566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5" name="Google Shape;3085;p97"/>
            <p:cNvCxnSpPr/>
            <p:nvPr/>
          </p:nvCxnSpPr>
          <p:spPr>
            <a:xfrm rot="10800000">
              <a:off x="4890075" y="4258200"/>
              <a:ext cx="568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3086" name="Google Shape;3086;p97"/>
            <p:cNvSpPr/>
            <p:nvPr/>
          </p:nvSpPr>
          <p:spPr>
            <a:xfrm>
              <a:off x="4352550" y="1403563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1</a:t>
              </a:r>
              <a:endPara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087" name="Google Shape;3087;p97"/>
            <p:cNvSpPr/>
            <p:nvPr/>
          </p:nvSpPr>
          <p:spPr>
            <a:xfrm>
              <a:off x="4352550" y="2063169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2</a:t>
              </a:r>
              <a:endPara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088" name="Google Shape;3088;p97"/>
            <p:cNvSpPr/>
            <p:nvPr/>
          </p:nvSpPr>
          <p:spPr>
            <a:xfrm>
              <a:off x="4352550" y="2722775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3</a:t>
              </a:r>
              <a:endPara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089" name="Google Shape;3089;p97"/>
            <p:cNvSpPr/>
            <p:nvPr/>
          </p:nvSpPr>
          <p:spPr>
            <a:xfrm>
              <a:off x="4352550" y="3382381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4</a:t>
              </a:r>
              <a:endParaRPr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090" name="Google Shape;3090;p97"/>
            <p:cNvSpPr/>
            <p:nvPr/>
          </p:nvSpPr>
          <p:spPr>
            <a:xfrm>
              <a:off x="4352550" y="4041988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5</a:t>
              </a:r>
              <a:endParaRPr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sp>
        <p:nvSpPr>
          <p:cNvPr id="3091" name="Google Shape;3091;p97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2" name="Google Shape;3092;p97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81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9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3" name="Google Shape;3063;p97"/>
          <p:cNvSpPr txBox="1"/>
          <p:nvPr/>
        </p:nvSpPr>
        <p:spPr>
          <a:xfrm>
            <a:off x="829450" y="1401198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Mengisikan jenjang (S1/S2/S3)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64" name="Google Shape;3064;p97"/>
          <p:cNvSpPr txBox="1"/>
          <p:nvPr/>
        </p:nvSpPr>
        <p:spPr>
          <a:xfrm>
            <a:off x="829450" y="4037550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Proses peminjaman buku telah berhasil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65" name="Google Shape;3065;p97"/>
          <p:cNvSpPr txBox="1"/>
          <p:nvPr/>
        </p:nvSpPr>
        <p:spPr>
          <a:xfrm>
            <a:off x="839034" y="2719374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Memilih bentuk buku yang akan dipinjam dari daftar yang  disediakan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66" name="Google Shape;3066;p97"/>
          <p:cNvSpPr txBox="1"/>
          <p:nvPr/>
        </p:nvSpPr>
        <p:spPr>
          <a:xfrm>
            <a:off x="5441450" y="2060286"/>
            <a:ext cx="2871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Memasukkan nama fakultas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67" name="Google Shape;3067;p97"/>
          <p:cNvSpPr txBox="1"/>
          <p:nvPr/>
        </p:nvSpPr>
        <p:spPr>
          <a:xfrm>
            <a:off x="5441450" y="3378462"/>
            <a:ext cx="2871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Menginputkan judul buku yang akan dipinjam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68" name="Google Shape;3068;p97"/>
          <p:cNvSpPr txBox="1"/>
          <p:nvPr/>
        </p:nvSpPr>
        <p:spPr>
          <a:xfrm>
            <a:off x="5473549" y="1321239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Jenjang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069" name="Google Shape;3069;p97"/>
          <p:cNvSpPr txBox="1"/>
          <p:nvPr/>
        </p:nvSpPr>
        <p:spPr>
          <a:xfrm>
            <a:off x="829450" y="2060286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Fakultas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070" name="Google Shape;3070;p97"/>
          <p:cNvSpPr txBox="1"/>
          <p:nvPr/>
        </p:nvSpPr>
        <p:spPr>
          <a:xfrm>
            <a:off x="5441450" y="2719374"/>
            <a:ext cx="2871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DAFTAR BUKU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071" name="Google Shape;3071;p97"/>
          <p:cNvSpPr txBox="1"/>
          <p:nvPr/>
        </p:nvSpPr>
        <p:spPr>
          <a:xfrm>
            <a:off x="5441450" y="4037550"/>
            <a:ext cx="2871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SELESAI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072" name="Google Shape;3072;p97"/>
          <p:cNvSpPr txBox="1"/>
          <p:nvPr/>
        </p:nvSpPr>
        <p:spPr>
          <a:xfrm>
            <a:off x="829450" y="3378462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JUDUL BUKU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3073" name="Google Shape;3073;p97"/>
          <p:cNvGrpSpPr/>
          <p:nvPr/>
        </p:nvGrpSpPr>
        <p:grpSpPr>
          <a:xfrm>
            <a:off x="3685125" y="1401198"/>
            <a:ext cx="1784524" cy="3079689"/>
            <a:chOff x="3685125" y="1401198"/>
            <a:chExt cx="1784524" cy="3079689"/>
          </a:xfrm>
        </p:grpSpPr>
        <p:cxnSp>
          <p:nvCxnSpPr>
            <p:cNvPr id="3074" name="Google Shape;3074;p97"/>
            <p:cNvCxnSpPr/>
            <p:nvPr/>
          </p:nvCxnSpPr>
          <p:spPr>
            <a:xfrm>
              <a:off x="3689330" y="4258200"/>
              <a:ext cx="573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5" name="Google Shape;3075;p97"/>
            <p:cNvCxnSpPr/>
            <p:nvPr/>
          </p:nvCxnSpPr>
          <p:spPr>
            <a:xfrm rot="10800000">
              <a:off x="3687563" y="3599112"/>
              <a:ext cx="568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76" name="Google Shape;3076;p97"/>
            <p:cNvCxnSpPr/>
            <p:nvPr/>
          </p:nvCxnSpPr>
          <p:spPr>
            <a:xfrm>
              <a:off x="3685125" y="2940024"/>
              <a:ext cx="571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7" name="Google Shape;3077;p97"/>
            <p:cNvCxnSpPr/>
            <p:nvPr/>
          </p:nvCxnSpPr>
          <p:spPr>
            <a:xfrm rot="10800000">
              <a:off x="3687588" y="2280936"/>
              <a:ext cx="566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78" name="Google Shape;3078;p97"/>
            <p:cNvCxnSpPr/>
            <p:nvPr/>
          </p:nvCxnSpPr>
          <p:spPr>
            <a:xfrm>
              <a:off x="3689330" y="1621850"/>
              <a:ext cx="568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9" name="Google Shape;3079;p97"/>
            <p:cNvCxnSpPr/>
            <p:nvPr/>
          </p:nvCxnSpPr>
          <p:spPr>
            <a:xfrm>
              <a:off x="4572000" y="1401198"/>
              <a:ext cx="0" cy="30777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80" name="Google Shape;3080;p97"/>
            <p:cNvSpPr/>
            <p:nvPr/>
          </p:nvSpPr>
          <p:spPr>
            <a:xfrm>
              <a:off x="4500599" y="1570098"/>
              <a:ext cx="103500" cy="10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81" name="Google Shape;3081;p97"/>
            <p:cNvCxnSpPr/>
            <p:nvPr/>
          </p:nvCxnSpPr>
          <p:spPr>
            <a:xfrm rot="10800000">
              <a:off x="4885275" y="1621847"/>
              <a:ext cx="573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3082" name="Google Shape;3082;p97"/>
            <p:cNvCxnSpPr/>
            <p:nvPr/>
          </p:nvCxnSpPr>
          <p:spPr>
            <a:xfrm>
              <a:off x="4900849" y="2280936"/>
              <a:ext cx="568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3" name="Google Shape;3083;p97"/>
            <p:cNvCxnSpPr/>
            <p:nvPr/>
          </p:nvCxnSpPr>
          <p:spPr>
            <a:xfrm rot="10800000">
              <a:off x="4887675" y="2940024"/>
              <a:ext cx="571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3084" name="Google Shape;3084;p97"/>
            <p:cNvCxnSpPr/>
            <p:nvPr/>
          </p:nvCxnSpPr>
          <p:spPr>
            <a:xfrm>
              <a:off x="4890012" y="3599112"/>
              <a:ext cx="566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5" name="Google Shape;3085;p97"/>
            <p:cNvCxnSpPr/>
            <p:nvPr/>
          </p:nvCxnSpPr>
          <p:spPr>
            <a:xfrm rot="10800000">
              <a:off x="4890075" y="4258200"/>
              <a:ext cx="568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3086" name="Google Shape;3086;p97"/>
            <p:cNvSpPr/>
            <p:nvPr/>
          </p:nvSpPr>
          <p:spPr>
            <a:xfrm>
              <a:off x="4352550" y="1403563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6</a:t>
              </a:r>
              <a:endParaRPr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087" name="Google Shape;3087;p97"/>
            <p:cNvSpPr/>
            <p:nvPr/>
          </p:nvSpPr>
          <p:spPr>
            <a:xfrm>
              <a:off x="4352550" y="2063169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7</a:t>
              </a:r>
              <a:endParaRPr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088" name="Google Shape;3088;p97"/>
            <p:cNvSpPr/>
            <p:nvPr/>
          </p:nvSpPr>
          <p:spPr>
            <a:xfrm>
              <a:off x="4352550" y="2722775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8</a:t>
              </a:r>
              <a:endParaRPr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089" name="Google Shape;3089;p97"/>
            <p:cNvSpPr/>
            <p:nvPr/>
          </p:nvSpPr>
          <p:spPr>
            <a:xfrm>
              <a:off x="4352550" y="3382381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9</a:t>
              </a:r>
              <a:endParaRPr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090" name="Google Shape;3090;p97"/>
            <p:cNvSpPr/>
            <p:nvPr/>
          </p:nvSpPr>
          <p:spPr>
            <a:xfrm>
              <a:off x="4352550" y="4041988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10</a:t>
              </a:r>
              <a:endParaRPr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sp>
        <p:nvSpPr>
          <p:cNvPr id="3091" name="Google Shape;3091;p97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2" name="Google Shape;3092;p97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76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7" name="Google Shape;3657;p111"/>
          <p:cNvCxnSpPr/>
          <p:nvPr/>
        </p:nvCxnSpPr>
        <p:spPr>
          <a:xfrm rot="10800000">
            <a:off x="3473020" y="4237825"/>
            <a:ext cx="57912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6" name="Google Shape;3696;p111"/>
          <p:cNvSpPr txBox="1">
            <a:spLocks noGrp="1"/>
          </p:cNvSpPr>
          <p:nvPr>
            <p:ph type="title"/>
          </p:nvPr>
        </p:nvSpPr>
        <p:spPr>
          <a:xfrm>
            <a:off x="962800" y="1727527"/>
            <a:ext cx="30798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</a:t>
            </a:r>
            <a:br>
              <a:rPr lang="en" dirty="0"/>
            </a:br>
            <a:r>
              <a:rPr lang="en" dirty="0"/>
              <a:t>INTERFACE</a:t>
            </a:r>
            <a:endParaRPr dirty="0"/>
          </a:p>
        </p:txBody>
      </p:sp>
      <p:sp>
        <p:nvSpPr>
          <p:cNvPr id="3697" name="Google Shape;3697;p111"/>
          <p:cNvSpPr txBox="1">
            <a:spLocks noGrp="1"/>
          </p:cNvSpPr>
          <p:nvPr>
            <p:ph type="subTitle" idx="1"/>
          </p:nvPr>
        </p:nvSpPr>
        <p:spPr>
          <a:xfrm>
            <a:off x="256548" y="3927882"/>
            <a:ext cx="3079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98" name="Google Shape;3698;p111"/>
          <p:cNvGrpSpPr/>
          <p:nvPr/>
        </p:nvGrpSpPr>
        <p:grpSpPr>
          <a:xfrm>
            <a:off x="3920136" y="326564"/>
            <a:ext cx="5097128" cy="4103668"/>
            <a:chOff x="4708841" y="1381621"/>
            <a:chExt cx="3492864" cy="2691413"/>
          </a:xfrm>
        </p:grpSpPr>
        <p:sp>
          <p:nvSpPr>
            <p:cNvPr id="3699" name="Google Shape;3699;p111"/>
            <p:cNvSpPr/>
            <p:nvPr/>
          </p:nvSpPr>
          <p:spPr>
            <a:xfrm>
              <a:off x="5924467" y="3640397"/>
              <a:ext cx="1061612" cy="432637"/>
            </a:xfrm>
            <a:custGeom>
              <a:avLst/>
              <a:gdLst/>
              <a:ahLst/>
              <a:cxnLst/>
              <a:rect l="l" t="t" r="r" b="b"/>
              <a:pathLst>
                <a:path w="15037" h="6128" extrusionOk="0">
                  <a:moveTo>
                    <a:pt x="2443" y="1"/>
                  </a:moveTo>
                  <a:lnTo>
                    <a:pt x="2222" y="2875"/>
                  </a:lnTo>
                  <a:cubicBezTo>
                    <a:pt x="2222" y="2875"/>
                    <a:pt x="2339" y="3398"/>
                    <a:pt x="1529" y="4116"/>
                  </a:cubicBezTo>
                  <a:cubicBezTo>
                    <a:pt x="732" y="4835"/>
                    <a:pt x="92" y="5500"/>
                    <a:pt x="92" y="5500"/>
                  </a:cubicBezTo>
                  <a:cubicBezTo>
                    <a:pt x="92" y="5500"/>
                    <a:pt x="1" y="5657"/>
                    <a:pt x="1" y="5892"/>
                  </a:cubicBezTo>
                  <a:cubicBezTo>
                    <a:pt x="1" y="6115"/>
                    <a:pt x="131" y="6127"/>
                    <a:pt x="693" y="6127"/>
                  </a:cubicBezTo>
                  <a:lnTo>
                    <a:pt x="14345" y="6127"/>
                  </a:lnTo>
                  <a:cubicBezTo>
                    <a:pt x="14906" y="6127"/>
                    <a:pt x="15037" y="6115"/>
                    <a:pt x="15037" y="5892"/>
                  </a:cubicBezTo>
                  <a:cubicBezTo>
                    <a:pt x="15037" y="5657"/>
                    <a:pt x="14946" y="5500"/>
                    <a:pt x="14946" y="5500"/>
                  </a:cubicBezTo>
                  <a:cubicBezTo>
                    <a:pt x="14946" y="5500"/>
                    <a:pt x="14305" y="4835"/>
                    <a:pt x="13495" y="4116"/>
                  </a:cubicBezTo>
                  <a:cubicBezTo>
                    <a:pt x="12699" y="3398"/>
                    <a:pt x="12804" y="2875"/>
                    <a:pt x="12804" y="2875"/>
                  </a:cubicBezTo>
                  <a:lnTo>
                    <a:pt x="12595" y="1"/>
                  </a:ln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11"/>
            <p:cNvSpPr/>
            <p:nvPr/>
          </p:nvSpPr>
          <p:spPr>
            <a:xfrm>
              <a:off x="4708841" y="1381621"/>
              <a:ext cx="3492864" cy="2297606"/>
            </a:xfrm>
            <a:custGeom>
              <a:avLst/>
              <a:gdLst/>
              <a:ahLst/>
              <a:cxnLst/>
              <a:rect l="l" t="t" r="r" b="b"/>
              <a:pathLst>
                <a:path w="49474" h="32544" extrusionOk="0">
                  <a:moveTo>
                    <a:pt x="2509" y="0"/>
                  </a:moveTo>
                  <a:cubicBezTo>
                    <a:pt x="1124" y="0"/>
                    <a:pt x="0" y="1124"/>
                    <a:pt x="0" y="2509"/>
                  </a:cubicBezTo>
                  <a:lnTo>
                    <a:pt x="0" y="30035"/>
                  </a:lnTo>
                  <a:cubicBezTo>
                    <a:pt x="0" y="31420"/>
                    <a:pt x="1124" y="32544"/>
                    <a:pt x="2509" y="32544"/>
                  </a:cubicBezTo>
                  <a:lnTo>
                    <a:pt x="46965" y="32544"/>
                  </a:lnTo>
                  <a:cubicBezTo>
                    <a:pt x="48350" y="32544"/>
                    <a:pt x="49474" y="31420"/>
                    <a:pt x="49474" y="30035"/>
                  </a:cubicBezTo>
                  <a:lnTo>
                    <a:pt x="49474" y="2509"/>
                  </a:lnTo>
                  <a:cubicBezTo>
                    <a:pt x="49474" y="1124"/>
                    <a:pt x="48350" y="0"/>
                    <a:pt x="46965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11"/>
            <p:cNvSpPr/>
            <p:nvPr/>
          </p:nvSpPr>
          <p:spPr>
            <a:xfrm>
              <a:off x="6386692" y="3475932"/>
              <a:ext cx="137163" cy="137161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02" name="Google Shape;3702;p111"/>
          <p:cNvPicPr preferRelativeResize="0"/>
          <p:nvPr/>
        </p:nvPicPr>
        <p:blipFill>
          <a:blip r:embed="rId3"/>
          <a:srcRect t="1" b="1"/>
          <a:stretch/>
        </p:blipFill>
        <p:spPr>
          <a:xfrm>
            <a:off x="4165063" y="498130"/>
            <a:ext cx="4607274" cy="2850120"/>
          </a:xfrm>
          <a:prstGeom prst="roundRect">
            <a:avLst>
              <a:gd name="adj" fmla="val 465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703" name="Google Shape;3703;p111"/>
          <p:cNvGrpSpPr/>
          <p:nvPr/>
        </p:nvGrpSpPr>
        <p:grpSpPr>
          <a:xfrm rot="-5529289">
            <a:off x="3623390" y="3296702"/>
            <a:ext cx="1385941" cy="2705273"/>
            <a:chOff x="409722" y="228600"/>
            <a:chExt cx="1385931" cy="2705253"/>
          </a:xfrm>
        </p:grpSpPr>
        <p:grpSp>
          <p:nvGrpSpPr>
            <p:cNvPr id="3704" name="Google Shape;3704;p111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705" name="Google Shape;3705;p11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11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7" name="Google Shape;3707;p11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8" name="Google Shape;3708;p111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9" name="Google Shape;3709;p111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7" name="Google Shape;3657;p111"/>
          <p:cNvCxnSpPr/>
          <p:nvPr/>
        </p:nvCxnSpPr>
        <p:spPr>
          <a:xfrm rot="10800000">
            <a:off x="3312689" y="4499816"/>
            <a:ext cx="57912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98" name="Google Shape;3698;p111"/>
          <p:cNvGrpSpPr/>
          <p:nvPr/>
        </p:nvGrpSpPr>
        <p:grpSpPr>
          <a:xfrm>
            <a:off x="603051" y="201204"/>
            <a:ext cx="3992693" cy="3076554"/>
            <a:chOff x="4708841" y="1381621"/>
            <a:chExt cx="3492864" cy="2691413"/>
          </a:xfrm>
        </p:grpSpPr>
        <p:sp>
          <p:nvSpPr>
            <p:cNvPr id="3699" name="Google Shape;3699;p111"/>
            <p:cNvSpPr/>
            <p:nvPr/>
          </p:nvSpPr>
          <p:spPr>
            <a:xfrm>
              <a:off x="5924467" y="3640397"/>
              <a:ext cx="1061612" cy="432637"/>
            </a:xfrm>
            <a:custGeom>
              <a:avLst/>
              <a:gdLst/>
              <a:ahLst/>
              <a:cxnLst/>
              <a:rect l="l" t="t" r="r" b="b"/>
              <a:pathLst>
                <a:path w="15037" h="6128" extrusionOk="0">
                  <a:moveTo>
                    <a:pt x="2443" y="1"/>
                  </a:moveTo>
                  <a:lnTo>
                    <a:pt x="2222" y="2875"/>
                  </a:lnTo>
                  <a:cubicBezTo>
                    <a:pt x="2222" y="2875"/>
                    <a:pt x="2339" y="3398"/>
                    <a:pt x="1529" y="4116"/>
                  </a:cubicBezTo>
                  <a:cubicBezTo>
                    <a:pt x="732" y="4835"/>
                    <a:pt x="92" y="5500"/>
                    <a:pt x="92" y="5500"/>
                  </a:cubicBezTo>
                  <a:cubicBezTo>
                    <a:pt x="92" y="5500"/>
                    <a:pt x="1" y="5657"/>
                    <a:pt x="1" y="5892"/>
                  </a:cubicBezTo>
                  <a:cubicBezTo>
                    <a:pt x="1" y="6115"/>
                    <a:pt x="131" y="6127"/>
                    <a:pt x="693" y="6127"/>
                  </a:cubicBezTo>
                  <a:lnTo>
                    <a:pt x="14345" y="6127"/>
                  </a:lnTo>
                  <a:cubicBezTo>
                    <a:pt x="14906" y="6127"/>
                    <a:pt x="15037" y="6115"/>
                    <a:pt x="15037" y="5892"/>
                  </a:cubicBezTo>
                  <a:cubicBezTo>
                    <a:pt x="15037" y="5657"/>
                    <a:pt x="14946" y="5500"/>
                    <a:pt x="14946" y="5500"/>
                  </a:cubicBezTo>
                  <a:cubicBezTo>
                    <a:pt x="14946" y="5500"/>
                    <a:pt x="14305" y="4835"/>
                    <a:pt x="13495" y="4116"/>
                  </a:cubicBezTo>
                  <a:cubicBezTo>
                    <a:pt x="12699" y="3398"/>
                    <a:pt x="12804" y="2875"/>
                    <a:pt x="12804" y="2875"/>
                  </a:cubicBezTo>
                  <a:lnTo>
                    <a:pt x="12595" y="1"/>
                  </a:ln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11"/>
            <p:cNvSpPr/>
            <p:nvPr/>
          </p:nvSpPr>
          <p:spPr>
            <a:xfrm>
              <a:off x="4708841" y="1381621"/>
              <a:ext cx="3492864" cy="2297606"/>
            </a:xfrm>
            <a:custGeom>
              <a:avLst/>
              <a:gdLst/>
              <a:ahLst/>
              <a:cxnLst/>
              <a:rect l="l" t="t" r="r" b="b"/>
              <a:pathLst>
                <a:path w="49474" h="32544" extrusionOk="0">
                  <a:moveTo>
                    <a:pt x="2509" y="0"/>
                  </a:moveTo>
                  <a:cubicBezTo>
                    <a:pt x="1124" y="0"/>
                    <a:pt x="0" y="1124"/>
                    <a:pt x="0" y="2509"/>
                  </a:cubicBezTo>
                  <a:lnTo>
                    <a:pt x="0" y="30035"/>
                  </a:lnTo>
                  <a:cubicBezTo>
                    <a:pt x="0" y="31420"/>
                    <a:pt x="1124" y="32544"/>
                    <a:pt x="2509" y="32544"/>
                  </a:cubicBezTo>
                  <a:lnTo>
                    <a:pt x="46965" y="32544"/>
                  </a:lnTo>
                  <a:cubicBezTo>
                    <a:pt x="48350" y="32544"/>
                    <a:pt x="49474" y="31420"/>
                    <a:pt x="49474" y="30035"/>
                  </a:cubicBezTo>
                  <a:lnTo>
                    <a:pt x="49474" y="2509"/>
                  </a:lnTo>
                  <a:cubicBezTo>
                    <a:pt x="49474" y="1124"/>
                    <a:pt x="48350" y="0"/>
                    <a:pt x="46965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11"/>
            <p:cNvSpPr/>
            <p:nvPr/>
          </p:nvSpPr>
          <p:spPr>
            <a:xfrm>
              <a:off x="6386692" y="3475932"/>
              <a:ext cx="137163" cy="137161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02" name="Google Shape;3702;p111"/>
          <p:cNvPicPr preferRelativeResize="0"/>
          <p:nvPr/>
        </p:nvPicPr>
        <p:blipFill>
          <a:blip r:embed="rId3"/>
          <a:srcRect t="1" b="1"/>
          <a:stretch/>
        </p:blipFill>
        <p:spPr>
          <a:xfrm>
            <a:off x="749345" y="386914"/>
            <a:ext cx="3689700" cy="2075400"/>
          </a:xfrm>
          <a:prstGeom prst="roundRect">
            <a:avLst>
              <a:gd name="adj" fmla="val 465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703" name="Google Shape;3703;p111"/>
          <p:cNvGrpSpPr/>
          <p:nvPr/>
        </p:nvGrpSpPr>
        <p:grpSpPr>
          <a:xfrm rot="16606226" flipH="1" flipV="1">
            <a:off x="5552255" y="-440509"/>
            <a:ext cx="1053448" cy="2623745"/>
            <a:chOff x="575967" y="228600"/>
            <a:chExt cx="1053440" cy="2623725"/>
          </a:xfrm>
        </p:grpSpPr>
        <p:grpSp>
          <p:nvGrpSpPr>
            <p:cNvPr id="3704" name="Google Shape;3704;p111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705" name="Google Shape;3705;p11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6" name="Google Shape;3706;p11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7" name="Google Shape;3707;p11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E15D789-F52B-578A-A8CE-78D710C04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BCC8BE-EBE6-5579-CE25-75F6BC62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334" y="4625714"/>
            <a:ext cx="3079800" cy="1004700"/>
          </a:xfrm>
        </p:spPr>
        <p:txBody>
          <a:bodyPr/>
          <a:lstStyle/>
          <a:p>
            <a:endParaRPr lang="en-ID" dirty="0"/>
          </a:p>
        </p:txBody>
      </p:sp>
      <p:grpSp>
        <p:nvGrpSpPr>
          <p:cNvPr id="6" name="Google Shape;3698;p111">
            <a:extLst>
              <a:ext uri="{FF2B5EF4-FFF2-40B4-BE49-F238E27FC236}">
                <a16:creationId xmlns:a16="http://schemas.microsoft.com/office/drawing/2014/main" id="{BDC5E2A7-F9D7-F355-E172-EAC614D55A82}"/>
              </a:ext>
            </a:extLst>
          </p:cNvPr>
          <p:cNvGrpSpPr/>
          <p:nvPr/>
        </p:nvGrpSpPr>
        <p:grpSpPr>
          <a:xfrm>
            <a:off x="4975465" y="1612720"/>
            <a:ext cx="3992693" cy="3127399"/>
            <a:chOff x="8269354" y="2643427"/>
            <a:chExt cx="3492864" cy="2735893"/>
          </a:xfrm>
        </p:grpSpPr>
        <p:sp>
          <p:nvSpPr>
            <p:cNvPr id="7" name="Google Shape;3699;p111">
              <a:extLst>
                <a:ext uri="{FF2B5EF4-FFF2-40B4-BE49-F238E27FC236}">
                  <a16:creationId xmlns:a16="http://schemas.microsoft.com/office/drawing/2014/main" id="{24E5BD51-829E-1580-0E84-D6079DE303ED}"/>
                </a:ext>
              </a:extLst>
            </p:cNvPr>
            <p:cNvSpPr/>
            <p:nvPr/>
          </p:nvSpPr>
          <p:spPr>
            <a:xfrm>
              <a:off x="9485619" y="4946683"/>
              <a:ext cx="1061612" cy="432637"/>
            </a:xfrm>
            <a:custGeom>
              <a:avLst/>
              <a:gdLst/>
              <a:ahLst/>
              <a:cxnLst/>
              <a:rect l="l" t="t" r="r" b="b"/>
              <a:pathLst>
                <a:path w="15037" h="6128" extrusionOk="0">
                  <a:moveTo>
                    <a:pt x="2443" y="1"/>
                  </a:moveTo>
                  <a:lnTo>
                    <a:pt x="2222" y="2875"/>
                  </a:lnTo>
                  <a:cubicBezTo>
                    <a:pt x="2222" y="2875"/>
                    <a:pt x="2339" y="3398"/>
                    <a:pt x="1529" y="4116"/>
                  </a:cubicBezTo>
                  <a:cubicBezTo>
                    <a:pt x="732" y="4835"/>
                    <a:pt x="92" y="5500"/>
                    <a:pt x="92" y="5500"/>
                  </a:cubicBezTo>
                  <a:cubicBezTo>
                    <a:pt x="92" y="5500"/>
                    <a:pt x="1" y="5657"/>
                    <a:pt x="1" y="5892"/>
                  </a:cubicBezTo>
                  <a:cubicBezTo>
                    <a:pt x="1" y="6115"/>
                    <a:pt x="131" y="6127"/>
                    <a:pt x="693" y="6127"/>
                  </a:cubicBezTo>
                  <a:lnTo>
                    <a:pt x="14345" y="6127"/>
                  </a:lnTo>
                  <a:cubicBezTo>
                    <a:pt x="14906" y="6127"/>
                    <a:pt x="15037" y="6115"/>
                    <a:pt x="15037" y="5892"/>
                  </a:cubicBezTo>
                  <a:cubicBezTo>
                    <a:pt x="15037" y="5657"/>
                    <a:pt x="14946" y="5500"/>
                    <a:pt x="14946" y="5500"/>
                  </a:cubicBezTo>
                  <a:cubicBezTo>
                    <a:pt x="14946" y="5500"/>
                    <a:pt x="14305" y="4835"/>
                    <a:pt x="13495" y="4116"/>
                  </a:cubicBezTo>
                  <a:cubicBezTo>
                    <a:pt x="12699" y="3398"/>
                    <a:pt x="12804" y="2875"/>
                    <a:pt x="12804" y="2875"/>
                  </a:cubicBezTo>
                  <a:lnTo>
                    <a:pt x="12595" y="1"/>
                  </a:ln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700;p111">
              <a:extLst>
                <a:ext uri="{FF2B5EF4-FFF2-40B4-BE49-F238E27FC236}">
                  <a16:creationId xmlns:a16="http://schemas.microsoft.com/office/drawing/2014/main" id="{DAE66711-1248-02C9-738C-660B420ACC02}"/>
                </a:ext>
              </a:extLst>
            </p:cNvPr>
            <p:cNvSpPr/>
            <p:nvPr/>
          </p:nvSpPr>
          <p:spPr>
            <a:xfrm>
              <a:off x="8269354" y="2643427"/>
              <a:ext cx="3492864" cy="2297606"/>
            </a:xfrm>
            <a:custGeom>
              <a:avLst/>
              <a:gdLst/>
              <a:ahLst/>
              <a:cxnLst/>
              <a:rect l="l" t="t" r="r" b="b"/>
              <a:pathLst>
                <a:path w="49474" h="32544" extrusionOk="0">
                  <a:moveTo>
                    <a:pt x="2509" y="0"/>
                  </a:moveTo>
                  <a:cubicBezTo>
                    <a:pt x="1124" y="0"/>
                    <a:pt x="0" y="1124"/>
                    <a:pt x="0" y="2509"/>
                  </a:cubicBezTo>
                  <a:lnTo>
                    <a:pt x="0" y="30035"/>
                  </a:lnTo>
                  <a:cubicBezTo>
                    <a:pt x="0" y="31420"/>
                    <a:pt x="1124" y="32544"/>
                    <a:pt x="2509" y="32544"/>
                  </a:cubicBezTo>
                  <a:lnTo>
                    <a:pt x="46965" y="32544"/>
                  </a:lnTo>
                  <a:cubicBezTo>
                    <a:pt x="48350" y="32544"/>
                    <a:pt x="49474" y="31420"/>
                    <a:pt x="49474" y="30035"/>
                  </a:cubicBezTo>
                  <a:lnTo>
                    <a:pt x="49474" y="2509"/>
                  </a:lnTo>
                  <a:cubicBezTo>
                    <a:pt x="49474" y="1124"/>
                    <a:pt x="48350" y="0"/>
                    <a:pt x="46965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701;p111">
              <a:extLst>
                <a:ext uri="{FF2B5EF4-FFF2-40B4-BE49-F238E27FC236}">
                  <a16:creationId xmlns:a16="http://schemas.microsoft.com/office/drawing/2014/main" id="{F4938AD5-074F-3248-C216-F1281D29E802}"/>
                </a:ext>
              </a:extLst>
            </p:cNvPr>
            <p:cNvSpPr/>
            <p:nvPr/>
          </p:nvSpPr>
          <p:spPr>
            <a:xfrm>
              <a:off x="9947204" y="4832761"/>
              <a:ext cx="137163" cy="137161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Google Shape;3702;p111">
            <a:extLst>
              <a:ext uri="{FF2B5EF4-FFF2-40B4-BE49-F238E27FC236}">
                <a16:creationId xmlns:a16="http://schemas.microsoft.com/office/drawing/2014/main" id="{21DD135D-F830-AF72-5D5B-D104373DA9EE}"/>
              </a:ext>
            </a:extLst>
          </p:cNvPr>
          <p:cNvPicPr preferRelativeResize="0"/>
          <p:nvPr/>
        </p:nvPicPr>
        <p:blipFill>
          <a:blip r:embed="rId4"/>
          <a:srcRect t="1" b="1"/>
          <a:stretch/>
        </p:blipFill>
        <p:spPr>
          <a:xfrm>
            <a:off x="5124114" y="1889199"/>
            <a:ext cx="3689700" cy="2075400"/>
          </a:xfrm>
          <a:prstGeom prst="roundRect">
            <a:avLst>
              <a:gd name="adj" fmla="val 465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56729761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B39B-876D-DB7F-415A-A36EE493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032" y="1813906"/>
            <a:ext cx="4269788" cy="936438"/>
          </a:xfrm>
          <a:ln>
            <a:prstDash val="lg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SCREENSHOT CODE DI IDE/EDITOR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050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2"/>
          <p:cNvSpPr txBox="1">
            <a:spLocks noGrp="1"/>
          </p:cNvSpPr>
          <p:nvPr>
            <p:ph type="title"/>
          </p:nvPr>
        </p:nvSpPr>
        <p:spPr>
          <a:xfrm>
            <a:off x="2135550" y="1379600"/>
            <a:ext cx="4872900" cy="16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1098" name="Google Shape;1098;p62"/>
          <p:cNvSpPr txBox="1">
            <a:spLocks noGrp="1"/>
          </p:cNvSpPr>
          <p:nvPr>
            <p:ph type="subTitle" idx="1"/>
          </p:nvPr>
        </p:nvSpPr>
        <p:spPr>
          <a:xfrm>
            <a:off x="2135550" y="29630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sp>
        <p:nvSpPr>
          <p:cNvPr id="1099" name="Google Shape;1099;p62"/>
          <p:cNvSpPr/>
          <p:nvPr/>
        </p:nvSpPr>
        <p:spPr>
          <a:xfrm>
            <a:off x="3722475" y="1099326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62"/>
          <p:cNvGrpSpPr/>
          <p:nvPr/>
        </p:nvGrpSpPr>
        <p:grpSpPr>
          <a:xfrm rot="132037" flipH="1">
            <a:off x="6925900" y="1241707"/>
            <a:ext cx="1385983" cy="2705355"/>
            <a:chOff x="409722" y="228600"/>
            <a:chExt cx="1385931" cy="2705253"/>
          </a:xfrm>
        </p:grpSpPr>
        <p:grpSp>
          <p:nvGrpSpPr>
            <p:cNvPr id="1101" name="Google Shape;1101;p6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2" name="Google Shape;1102;p6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6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62"/>
          <p:cNvGrpSpPr/>
          <p:nvPr/>
        </p:nvGrpSpPr>
        <p:grpSpPr>
          <a:xfrm rot="-10569166" flipH="1">
            <a:off x="869887" y="1241686"/>
            <a:ext cx="1386005" cy="2705399"/>
            <a:chOff x="409722" y="228600"/>
            <a:chExt cx="1385931" cy="2705253"/>
          </a:xfrm>
        </p:grpSpPr>
        <p:grpSp>
          <p:nvGrpSpPr>
            <p:cNvPr id="1106" name="Google Shape;1106;p6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7" name="Google Shape;1107;p6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6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109;p6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62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62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DCE49-BDB2-4786-8A69-9AAA6ABB3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8"/>
          <a:stretch/>
        </p:blipFill>
        <p:spPr>
          <a:xfrm>
            <a:off x="953276" y="638151"/>
            <a:ext cx="7237448" cy="38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226</Words>
  <Application>Microsoft Office PowerPoint</Application>
  <PresentationFormat>On-screen Show (16:9)</PresentationFormat>
  <Paragraphs>65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Didact Gothic</vt:lpstr>
      <vt:lpstr>Century Gothic</vt:lpstr>
      <vt:lpstr>Arial</vt:lpstr>
      <vt:lpstr>Aldrich</vt:lpstr>
      <vt:lpstr>Virtual Slides for Education Day by Slidesgo</vt:lpstr>
      <vt:lpstr>PROJEK PEMBUATAN APLIKASI</vt:lpstr>
      <vt:lpstr>TENTANG APLIKASI</vt:lpstr>
      <vt:lpstr>FITUR APLIKASI</vt:lpstr>
      <vt:lpstr>ALUR KERJA</vt:lpstr>
      <vt:lpstr>PowerPoint Presentation</vt:lpstr>
      <vt:lpstr>USER INTERFACE</vt:lpstr>
      <vt:lpstr>PowerPoint Presentation</vt:lpstr>
      <vt:lpstr>SCREENSHOT CODE DI IDE/EDITOR</vt:lpstr>
      <vt:lpstr>WHOA!</vt:lpstr>
      <vt:lpstr>PowerPoint Presentation</vt:lpstr>
      <vt:lpstr>PowerPoint Presentation</vt:lpstr>
      <vt:lpstr>PowerPoint Presentation</vt:lpstr>
      <vt:lpstr>SCREENSHOT OUTPUT PROGRAM</vt:lpstr>
      <vt:lpstr>PowerPoint Presentation</vt:lpstr>
      <vt:lpstr>PowerPoint Presentation</vt:lpstr>
      <vt:lpstr>PowerPoint Presentation</vt:lpstr>
      <vt:lpstr>SCREENSHOT PROJEK DI GITHUB</vt:lpstr>
      <vt:lpstr>PROBLEM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 PEMBUATAN APLIKASI</dc:title>
  <dc:creator>Lenovo</dc:creator>
  <cp:lastModifiedBy>Lenovo Ideapad</cp:lastModifiedBy>
  <cp:revision>7</cp:revision>
  <dcterms:modified xsi:type="dcterms:W3CDTF">2023-01-08T10:22:42Z</dcterms:modified>
</cp:coreProperties>
</file>