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330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4176" userDrawn="1">
          <p15:clr>
            <a:srgbClr val="A4A3A4"/>
          </p15:clr>
        </p15:guide>
        <p15:guide id="4" orient="horz" pos="6120" userDrawn="1">
          <p15:clr>
            <a:srgbClr val="A4A3A4"/>
          </p15:clr>
        </p15:guide>
        <p15:guide id="5" orient="horz" pos="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1F7FF"/>
    <a:srgbClr val="007FAC"/>
    <a:srgbClr val="004A64"/>
    <a:srgbClr val="FFDA65"/>
    <a:srgbClr val="E5772C"/>
    <a:srgbClr val="DD931A"/>
    <a:srgbClr val="DD4232"/>
    <a:srgbClr val="498AF0"/>
    <a:srgbClr val="30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357" autoAdjust="0"/>
  </p:normalViewPr>
  <p:slideViewPr>
    <p:cSldViewPr snapToGrid="0" snapToObjects="1">
      <p:cViewPr varScale="1">
        <p:scale>
          <a:sx n="60" d="100"/>
          <a:sy n="60" d="100"/>
        </p:scale>
        <p:origin x="2530" y="53"/>
      </p:cViewPr>
      <p:guideLst>
        <p:guide orient="horz" pos="3096"/>
        <p:guide pos="120"/>
        <p:guide pos="4176"/>
        <p:guide orient="horz" pos="6120"/>
        <p:guide orient="horz" pos="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2" d="100"/>
          <a:sy n="52" d="100"/>
        </p:scale>
        <p:origin x="2010" y="84"/>
      </p:cViewPr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6B040-4944-4A54-AACB-B6097EB0B29F}" type="datetimeFigureOut">
              <a:rPr lang="en-IN" smtClean="0"/>
              <a:t>15/03/2024</a:t>
            </a:fld>
            <a:endParaRPr lang="en-IN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26E32-6D06-463A-AFEB-B58192C161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6B336-5322-6240-89BA-39403B69F5B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88DE-41C9-A54D-B456-AAD7565AF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360735" y="1143000"/>
            <a:ext cx="213653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D846BC1-5B15-4CB3-BF9D-ADAB7C6A2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EditPoints="1"/>
          </p:cNvSpPr>
          <p:nvPr>
            <p:ph type="pic" sz="quarter" idx="10"/>
          </p:nvPr>
        </p:nvSpPr>
        <p:spPr>
          <a:xfrm>
            <a:off x="130519" y="114857"/>
            <a:ext cx="2496480" cy="2496480"/>
          </a:xfrm>
          <a:custGeom>
            <a:avLst/>
            <a:rect l="l" t="t" r="r" b="b"/>
            <a:pathLst>
              <a:path w="2496480" h="2496480">
                <a:moveTo>
                  <a:pt x="1248240" y="0"/>
                </a:moveTo>
                <a:cubicBezTo>
                  <a:pt x="1937624" y="0"/>
                  <a:pt x="2496480" y="558856"/>
                  <a:pt x="2496480" y="1248240"/>
                </a:cubicBezTo>
                <a:cubicBezTo>
                  <a:pt x="2496480" y="1937624"/>
                  <a:pt x="1937624" y="2496480"/>
                  <a:pt x="1248240" y="2496480"/>
                </a:cubicBezTo>
                <a:cubicBezTo>
                  <a:pt x="558856" y="2496480"/>
                  <a:pt x="0" y="1937624"/>
                  <a:pt x="0" y="1248240"/>
                </a:cubicBezTo>
                <a:cubicBezTo>
                  <a:pt x="0" y="558856"/>
                  <a:pt x="558856" y="0"/>
                  <a:pt x="12482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en-IN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EditPoints="1"/>
          </p:cNvSpPr>
          <p:nvPr>
            <p:ph type="pic" sz="quarter" idx="10"/>
          </p:nvPr>
        </p:nvSpPr>
        <p:spPr>
          <a:xfrm>
            <a:off x="248977" y="691978"/>
            <a:ext cx="2884880" cy="2884880"/>
          </a:xfrm>
          <a:custGeom>
            <a:avLst/>
            <a:rect l="l" t="t" r="r" b="b"/>
            <a:pathLst>
              <a:path w="3373120" h="3373120">
                <a:moveTo>
                  <a:pt x="1686560" y="0"/>
                </a:moveTo>
                <a:cubicBezTo>
                  <a:pt x="2618021" y="0"/>
                  <a:pt x="3373120" y="755099"/>
                  <a:pt x="3373120" y="1686560"/>
                </a:cubicBezTo>
                <a:cubicBezTo>
                  <a:pt x="3373120" y="2618021"/>
                  <a:pt x="2618021" y="3373120"/>
                  <a:pt x="1686560" y="3373120"/>
                </a:cubicBezTo>
                <a:cubicBezTo>
                  <a:pt x="755099" y="3373120"/>
                  <a:pt x="0" y="2618021"/>
                  <a:pt x="0" y="1686560"/>
                </a:cubicBezTo>
                <a:cubicBezTo>
                  <a:pt x="0" y="755099"/>
                  <a:pt x="755099" y="0"/>
                  <a:pt x="16865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en-IN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EditPoints="1"/>
          </p:cNvSpPr>
          <p:nvPr>
            <p:ph type="pic" sz="quarter" idx="10"/>
          </p:nvPr>
        </p:nvSpPr>
        <p:spPr>
          <a:xfrm>
            <a:off x="74050" y="49008"/>
            <a:ext cx="1991085" cy="1932527"/>
          </a:xfrm>
          <a:custGeom>
            <a:avLst/>
            <a:rect l="l" t="t" r="r" b="b"/>
            <a:pathLst>
              <a:path w="1991085" h="1932527">
                <a:moveTo>
                  <a:pt x="0" y="0"/>
                </a:moveTo>
                <a:lnTo>
                  <a:pt x="1991085" y="0"/>
                </a:lnTo>
                <a:lnTo>
                  <a:pt x="1991085" y="1932527"/>
                </a:lnTo>
                <a:lnTo>
                  <a:pt x="0" y="193252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en-IN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445D-4FC8-264F-997C-C053E3D6CF5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3974-3E88-FC48-8518-3867E699F8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: Top Corners Rounded 297"/>
          <p:cNvSpPr/>
          <p:nvPr/>
        </p:nvSpPr>
        <p:spPr>
          <a:xfrm flipV="1">
            <a:off x="-27812" y="-1"/>
            <a:ext cx="3426197" cy="38333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IN" sz="1800" b="0" i="0" u="none" strike="noStrike" kern="1200" cap="none" spc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6" name="Rectangle 605"/>
          <p:cNvSpPr/>
          <p:nvPr/>
        </p:nvSpPr>
        <p:spPr>
          <a:xfrm>
            <a:off x="0" y="7853480"/>
            <a:ext cx="4139024" cy="2052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IN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7" name="Rectangle: Top Corners Rounded 606"/>
          <p:cNvSpPr/>
          <p:nvPr/>
        </p:nvSpPr>
        <p:spPr>
          <a:xfrm flipV="1">
            <a:off x="-79474" y="5918675"/>
            <a:ext cx="3590952" cy="40296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4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IN" sz="1800" b="0" i="0" u="none" strike="noStrike" kern="1200" cap="none" spc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8" name="Rectangle: Top Corners Rounded 607"/>
          <p:cNvSpPr/>
          <p:nvPr/>
        </p:nvSpPr>
        <p:spPr>
          <a:xfrm>
            <a:off x="3461019" y="4602433"/>
            <a:ext cx="3419524" cy="5303567"/>
          </a:xfrm>
          <a:prstGeom prst="round2SameRect">
            <a:avLst>
              <a:gd name="adj1" fmla="val 4805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IN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26200" y="5011802"/>
            <a:ext cx="2296791" cy="1929621"/>
            <a:chOff x="3813392" y="5011611"/>
            <a:chExt cx="2282897" cy="1872101"/>
          </a:xfrm>
        </p:grpSpPr>
        <p:grpSp>
          <p:nvGrpSpPr>
            <p:cNvPr id="19" name="Group 18"/>
            <p:cNvGrpSpPr/>
            <p:nvPr/>
          </p:nvGrpSpPr>
          <p:grpSpPr>
            <a:xfrm>
              <a:off x="3813392" y="5011611"/>
              <a:ext cx="2282897" cy="1872101"/>
              <a:chOff x="3729802" y="5166707"/>
              <a:chExt cx="2282897" cy="1149557"/>
            </a:xfrm>
          </p:grpSpPr>
          <p:grpSp>
            <p:nvGrpSpPr>
              <p:cNvPr id="610" name="Group 609"/>
              <p:cNvGrpSpPr/>
              <p:nvPr/>
            </p:nvGrpSpPr>
            <p:grpSpPr>
              <a:xfrm>
                <a:off x="4117846" y="5166707"/>
                <a:ext cx="1768908" cy="201692"/>
                <a:chOff x="3985156" y="5346914"/>
                <a:chExt cx="1779670" cy="338554"/>
              </a:xfrm>
            </p:grpSpPr>
            <p:sp>
              <p:nvSpPr>
                <p:cNvPr id="618" name="TextBox 617"/>
                <p:cNvSpPr txBox="1"/>
                <p:nvPr/>
              </p:nvSpPr>
              <p:spPr>
                <a:xfrm>
                  <a:off x="4115775" y="5346914"/>
                  <a:ext cx="1518433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  <a:tabLst>
                      <a:tab pos="1027113" algn="l"/>
                    </a:tabLst>
                  </a:pPr>
                  <a:r>
                    <a:rPr lang="az-Latn-AZ" sz="1600" b="1">
                      <a:solidFill>
                        <a:srgbClr val="004A64"/>
                      </a:solidFill>
                      <a:latin typeface="Arial Narrow" pitchFamily="34" charset="0" panose="020B0606020202030204"/>
                      <a:ea typeface="Cambria" pitchFamily="18" charset="0" panose="02040503050406030204"/>
                      <a:cs typeface="Arial" pitchFamily="34" charset="0" panose="020B0604020202020204"/>
                    </a:rPr>
                    <a:t>Təhsil</a:t>
                  </a:r>
                  <a:r>
                    <a:rPr kumimoji="0" lang="en-US" sz="1600" b="1" i="0" u="none" strike="noStrike" kern="1200" cap="none" spc="0" baseline="0" noProof="0">
                      <a:ln>
                        <a:noFill/>
                      </a:ln>
                      <a:solidFill>
                        <a:srgbClr val="004A64"/>
                      </a:solidFill>
                      <a:effectLst/>
                      <a:uLnTx/>
                      <a:latin typeface="Arial Narrow" pitchFamily="34" charset="0" panose="020B0606020202030204"/>
                      <a:ea typeface="Cambria" pitchFamily="18" charset="0" panose="02040503050406030204"/>
                      <a:cs typeface="Arial" pitchFamily="34" charset="0" panose="020B0604020202020204"/>
                    </a:rPr>
                    <a:t> </a:t>
                  </a:r>
                  <a:endParaRPr kumimoji="0" lang="en-IN" sz="1600" b="1" i="0" u="none" strike="noStrike" kern="1200" cap="none" spc="0" baseline="0" noProof="0" dirty="0">
                    <a:ln>
                      <a:noFill/>
                    </a:ln>
                    <a:solidFill>
                      <a:srgbClr val="004A64"/>
                    </a:solidFill>
                    <a:effectLst/>
                    <a:uLnTx/>
                    <a:latin typeface="Arial Narrow" pitchFamily="34" charset="0" panose="020B0606020202030204"/>
                    <a:ea typeface="Cambria" pitchFamily="18" charset="0" panose="02040503050406030204"/>
                    <a:cs typeface="Arial" pitchFamily="34" charset="0" panose="020B0604020202020204"/>
                  </a:endParaRPr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3985156" y="5649774"/>
                  <a:ext cx="1779670" cy="0"/>
                </a:xfrm>
                <a:prstGeom prst="line">
                  <a:avLst/>
                </a:prstGeom>
                <a:ln w="12700">
                  <a:gradFill flip="none" rotWithShape="1">
                    <a:gsLst>
                      <a:gs pos="0">
                        <a:srgbClr val="FFC000">
                          <a:alpha val="0"/>
                        </a:srgbClr>
                      </a:gs>
                      <a:gs pos="51300">
                        <a:srgbClr val="004A64"/>
                      </a:gs>
                      <a:gs pos="100000">
                        <a:srgbClr val="FFC000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2" name="Group 611"/>
              <p:cNvGrpSpPr/>
              <p:nvPr/>
            </p:nvGrpSpPr>
            <p:grpSpPr>
              <a:xfrm>
                <a:off x="3729802" y="5608171"/>
                <a:ext cx="2282897" cy="708093"/>
                <a:chOff x="4478091" y="3947114"/>
                <a:chExt cx="2063609" cy="880223"/>
              </a:xfrm>
            </p:grpSpPr>
            <p:sp>
              <p:nvSpPr>
                <p:cNvPr id="616" name="Rectangle 615"/>
                <p:cNvSpPr/>
                <p:nvPr/>
              </p:nvSpPr>
              <p:spPr>
                <a:xfrm>
                  <a:off x="4497285" y="3947114"/>
                  <a:ext cx="1792107" cy="381883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kumimoji="0" lang="en-US" sz="1400" b="1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Arial Narrow" pitchFamily="34" charset="0" panose="020B0606020202030204"/>
                      <a:ea typeface="+mn-ea"/>
                      <a:cs typeface="+mn-cs"/>
                    </a:rPr>
                    <a:t>20</a:t>
                  </a:r>
                  <a:r>
                    <a:rPr kumimoji="0" lang="az-Latn-AZ" sz="1400" b="1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Arial Narrow" pitchFamily="34" charset="0" panose="020B0606020202030204"/>
                      <a:ea typeface="+mn-ea"/>
                      <a:cs typeface="+mn-cs"/>
                    </a:rPr>
                    <a:t>20-2</a:t>
                  </a:r>
                  <a:r>
                    <a:rPr kumimoji="0" lang="en-US" sz="1400" b="1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Arial Narrow" pitchFamily="34" charset="0" panose="020B0606020202030204"/>
                      <a:ea typeface="+mn-ea"/>
                      <a:cs typeface="+mn-cs"/>
                    </a:rPr>
                    <a:t>0</a:t>
                  </a:r>
                  <a:r>
                    <a:rPr kumimoji="0" lang="az-Latn-AZ" sz="1400" b="1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Arial Narrow" pitchFamily="34" charset="0" panose="020B0606020202030204"/>
                      <a:ea typeface="+mn-ea"/>
                      <a:cs typeface="+mn-cs"/>
                    </a:rPr>
                    <a:t>24</a:t>
                  </a:r>
                </a:p>
                <a:p>
                  <a:pPr marL="0" marR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1400" i="1">
                      <a:solidFill>
                        <a:prstClr val="black"/>
                      </a:solidFill>
                      <a:latin typeface="Arial Narrow" pitchFamily="34" charset="0" panose="020B0606020202030204"/>
                    </a:rPr>
                    <a:t>Bakalavr</a:t>
                  </a:r>
                  <a:endParaRPr kumimoji="0" lang="en-US" sz="1400" i="1" u="none" strike="noStrike" kern="1200" cap="none" spc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478091" y="4354265"/>
                  <a:ext cx="2063609" cy="47307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 panose="020B0606020202030204"/>
                    </a:rPr>
                    <a:t>Mühasibat</a:t>
                  </a:r>
                </a:p>
                <a:p>
                  <a:pPr marL="0" marR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kumimoji="0" lang="az-Latn-AZ" sz="1400" b="0" i="0" u="none" strike="noStrike" kern="1200" cap="none" spc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latin typeface="Arial Narrow" pitchFamily="34" charset="0" panose="020B0606020202030204"/>
                      <a:ea typeface="+mn-ea"/>
                      <a:cs typeface="+mn-cs"/>
                    </a:rPr>
                    <a:t>Naxçıvan Dövlət Universiteti</a:t>
                  </a:r>
                </a:p>
                <a:p>
                  <a:pPr marL="0" marR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endParaRPr kumimoji="0" lang="en-US" sz="800" b="0" i="0" u="none" strike="noStrike" kern="1200" cap="none" spc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622" name="Straight Connector 621"/>
            <p:cNvCxnSpPr/>
            <p:nvPr/>
          </p:nvCxnSpPr>
          <p:spPr>
            <a:xfrm>
              <a:off x="4071612" y="6827912"/>
              <a:ext cx="1768902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FFC000">
                      <a:alpha val="0"/>
                    </a:srgbClr>
                  </a:gs>
                  <a:gs pos="54900">
                    <a:srgbClr val="004A64"/>
                  </a:gs>
                  <a:gs pos="100000">
                    <a:srgbClr val="FFC000">
                      <a:alpha val="0"/>
                    </a:srgb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86995" y="6998262"/>
            <a:ext cx="3539038" cy="1292275"/>
            <a:chOff x="86995" y="7073418"/>
            <a:chExt cx="3617352" cy="1196801"/>
          </a:xfrm>
        </p:grpSpPr>
        <p:sp>
          <p:nvSpPr>
            <p:cNvPr id="668" name="Rectangle 667"/>
            <p:cNvSpPr/>
            <p:nvPr/>
          </p:nvSpPr>
          <p:spPr>
            <a:xfrm>
              <a:off x="1044316" y="7073418"/>
              <a:ext cx="1491114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r>
                <a:rPr lang="az-Latn-AZ" sz="1600" b="1">
                  <a:solidFill>
                    <a:srgbClr val="FFC000"/>
                  </a:solidFill>
                  <a:latin typeface="Arial Narrow" pitchFamily="34" charset="0" panose="020B0606020202030204"/>
                </a:rPr>
                <a:t>Şəxsi bacarıqlar</a:t>
              </a:r>
              <a:endParaRPr kumimoji="0" lang="en-US" sz="1600" b="1" i="0" u="none" strike="noStrike" kern="1200" cap="none" spc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latin typeface="Arial Narrow" pitchFamily="34" charset="0" panose="020B0606020202030204"/>
                <a:ea typeface="+mn-ea"/>
                <a:cs typeface="+mn-cs"/>
              </a:endParaRPr>
            </a:p>
          </p:txBody>
        </p:sp>
        <p:grpSp>
          <p:nvGrpSpPr>
            <p:cNvPr id="309" name="Group 308"/>
            <p:cNvGrpSpPr/>
            <p:nvPr/>
          </p:nvGrpSpPr>
          <p:grpSpPr>
            <a:xfrm>
              <a:off x="86995" y="7499604"/>
              <a:ext cx="3617352" cy="770615"/>
              <a:chOff x="86995" y="7499604"/>
              <a:chExt cx="3617352" cy="770615"/>
            </a:xfrm>
          </p:grpSpPr>
          <p:grpSp>
            <p:nvGrpSpPr>
              <p:cNvPr id="670" name="Group 669"/>
              <p:cNvGrpSpPr/>
              <p:nvPr/>
            </p:nvGrpSpPr>
            <p:grpSpPr>
              <a:xfrm>
                <a:off x="86995" y="7499604"/>
                <a:ext cx="700326" cy="770615"/>
                <a:chOff x="86995" y="7499604"/>
                <a:chExt cx="700326" cy="770615"/>
              </a:xfrm>
            </p:grpSpPr>
            <p:sp>
              <p:nvSpPr>
                <p:cNvPr id="704" name="Rectangle 703"/>
                <p:cNvSpPr/>
                <p:nvPr/>
              </p:nvSpPr>
              <p:spPr>
                <a:xfrm>
                  <a:off x="86995" y="7931665"/>
                  <a:ext cx="700326" cy="338554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solidFill>
                        <a:srgbClr val="E1F7FF"/>
                      </a:solidFill>
                      <a:latin typeface="Arial Narrow" pitchFamily="34" charset="0" panose="020B0606020202030204"/>
                    </a:rPr>
                    <a:t>Sosial öhdəlik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05" name="Group 704"/>
                <p:cNvGrpSpPr/>
                <p:nvPr/>
              </p:nvGrpSpPr>
              <p:grpSpPr>
                <a:xfrm>
                  <a:off x="235713" y="7499604"/>
                  <a:ext cx="402890" cy="402890"/>
                  <a:chOff x="235713" y="7499604"/>
                  <a:chExt cx="402890" cy="402890"/>
                </a:xfrm>
              </p:grpSpPr>
              <p:grpSp>
                <p:nvGrpSpPr>
                  <p:cNvPr id="706" name="Group 705"/>
                  <p:cNvGrpSpPr/>
                  <p:nvPr/>
                </p:nvGrpSpPr>
                <p:grpSpPr>
                  <a:xfrm>
                    <a:off x="235713" y="7499604"/>
                    <a:ext cx="402890" cy="402890"/>
                    <a:chOff x="1521137" y="5313645"/>
                    <a:chExt cx="375102" cy="375102"/>
                  </a:xfrm>
                </p:grpSpPr>
                <p:sp>
                  <p:nvSpPr>
                    <p:cNvPr id="708" name="Oval 707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9" name="Arc 708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arc">
                      <a:avLst>
                        <a:gd name="adj1" fmla="val 16183214"/>
                        <a:gd name="adj2" fmla="val 12724588"/>
                      </a:avLst>
                    </a:prstGeom>
                    <a:noFill/>
                    <a:ln w="38100">
                      <a:solidFill>
                        <a:srgbClr val="FFAF1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707" name="Freeform: Shape 706"/>
                  <p:cNvSpPr/>
                  <p:nvPr/>
                </p:nvSpPr>
                <p:spPr>
                  <a:xfrm>
                    <a:off x="342158" y="7594028"/>
                    <a:ext cx="190000" cy="214043"/>
                  </a:xfrm>
                  <a:custGeom>
                    <a:avLst/>
                    <a:rect l="l" t="t" r="r" b="b"/>
                    <a:pathLst>
                      <a:path w="495300" h="552450">
                        <a:moveTo>
                          <a:pt x="47625" y="533400"/>
                        </a:moveTo>
                        <a:lnTo>
                          <a:pt x="200025" y="533400"/>
                        </a:lnTo>
                        <a:lnTo>
                          <a:pt x="200025" y="552450"/>
                        </a:lnTo>
                        <a:lnTo>
                          <a:pt x="47625" y="552450"/>
                        </a:lnTo>
                        <a:lnTo>
                          <a:pt x="47625" y="533400"/>
                        </a:lnTo>
                        <a:close/>
                        <a:moveTo>
                          <a:pt x="203968" y="495300"/>
                        </a:moveTo>
                        <a:lnTo>
                          <a:pt x="209550" y="495300"/>
                        </a:lnTo>
                        <a:cubicBezTo>
                          <a:pt x="214807" y="495300"/>
                          <a:pt x="219075" y="499567"/>
                          <a:pt x="219075" y="504825"/>
                        </a:cubicBezTo>
                        <a:cubicBezTo>
                          <a:pt x="219075" y="510083"/>
                          <a:pt x="214807" y="514350"/>
                          <a:pt x="209550" y="514350"/>
                        </a:cubicBezTo>
                        <a:lnTo>
                          <a:pt x="184918" y="514350"/>
                        </a:lnTo>
                        <a:lnTo>
                          <a:pt x="203968" y="495300"/>
                        </a:lnTo>
                        <a:close/>
                        <a:moveTo>
                          <a:pt x="146818" y="495300"/>
                        </a:moveTo>
                        <a:lnTo>
                          <a:pt x="177031" y="495300"/>
                        </a:lnTo>
                        <a:lnTo>
                          <a:pt x="157981" y="514350"/>
                        </a:lnTo>
                        <a:lnTo>
                          <a:pt x="127768" y="514350"/>
                        </a:lnTo>
                        <a:lnTo>
                          <a:pt x="146818" y="495300"/>
                        </a:lnTo>
                        <a:close/>
                        <a:moveTo>
                          <a:pt x="89668" y="495300"/>
                        </a:moveTo>
                        <a:lnTo>
                          <a:pt x="119881" y="495300"/>
                        </a:lnTo>
                        <a:lnTo>
                          <a:pt x="100831" y="514350"/>
                        </a:lnTo>
                        <a:lnTo>
                          <a:pt x="70618" y="514350"/>
                        </a:lnTo>
                        <a:lnTo>
                          <a:pt x="89668" y="495300"/>
                        </a:lnTo>
                        <a:close/>
                        <a:moveTo>
                          <a:pt x="38100" y="495300"/>
                        </a:moveTo>
                        <a:lnTo>
                          <a:pt x="62732" y="495300"/>
                        </a:lnTo>
                        <a:lnTo>
                          <a:pt x="43682" y="514350"/>
                        </a:lnTo>
                        <a:lnTo>
                          <a:pt x="38100" y="514350"/>
                        </a:lnTo>
                        <a:cubicBezTo>
                          <a:pt x="32842" y="514350"/>
                          <a:pt x="28575" y="510083"/>
                          <a:pt x="28575" y="504825"/>
                        </a:cubicBezTo>
                        <a:cubicBezTo>
                          <a:pt x="28575" y="499567"/>
                          <a:pt x="32842" y="495300"/>
                          <a:pt x="38100" y="495300"/>
                        </a:cubicBezTo>
                        <a:close/>
                        <a:moveTo>
                          <a:pt x="337318" y="476250"/>
                        </a:moveTo>
                        <a:lnTo>
                          <a:pt x="367531" y="476250"/>
                        </a:lnTo>
                        <a:lnTo>
                          <a:pt x="386581" y="495300"/>
                        </a:lnTo>
                        <a:lnTo>
                          <a:pt x="356368" y="495300"/>
                        </a:lnTo>
                        <a:lnTo>
                          <a:pt x="337318" y="476250"/>
                        </a:lnTo>
                        <a:close/>
                        <a:moveTo>
                          <a:pt x="280168" y="476250"/>
                        </a:moveTo>
                        <a:lnTo>
                          <a:pt x="310381" y="476250"/>
                        </a:lnTo>
                        <a:lnTo>
                          <a:pt x="329431" y="495300"/>
                        </a:lnTo>
                        <a:lnTo>
                          <a:pt x="299218" y="495300"/>
                        </a:lnTo>
                        <a:lnTo>
                          <a:pt x="280168" y="476250"/>
                        </a:lnTo>
                        <a:close/>
                        <a:moveTo>
                          <a:pt x="236372" y="476250"/>
                        </a:moveTo>
                        <a:lnTo>
                          <a:pt x="253231" y="476250"/>
                        </a:lnTo>
                        <a:lnTo>
                          <a:pt x="272281" y="495300"/>
                        </a:lnTo>
                        <a:lnTo>
                          <a:pt x="236372" y="495300"/>
                        </a:lnTo>
                        <a:cubicBezTo>
                          <a:pt x="235105" y="491738"/>
                          <a:pt x="233181" y="488528"/>
                          <a:pt x="230695" y="485775"/>
                        </a:cubicBezTo>
                        <a:cubicBezTo>
                          <a:pt x="233172" y="483022"/>
                          <a:pt x="235105" y="479812"/>
                          <a:pt x="236372" y="476250"/>
                        </a:cubicBezTo>
                        <a:close/>
                        <a:moveTo>
                          <a:pt x="203968" y="457200"/>
                        </a:moveTo>
                        <a:lnTo>
                          <a:pt x="209550" y="457200"/>
                        </a:lnTo>
                        <a:cubicBezTo>
                          <a:pt x="214807" y="457200"/>
                          <a:pt x="219075" y="461467"/>
                          <a:pt x="219075" y="466725"/>
                        </a:cubicBezTo>
                        <a:cubicBezTo>
                          <a:pt x="219075" y="471983"/>
                          <a:pt x="214807" y="476250"/>
                          <a:pt x="209550" y="476250"/>
                        </a:cubicBezTo>
                        <a:lnTo>
                          <a:pt x="184918" y="476250"/>
                        </a:lnTo>
                        <a:lnTo>
                          <a:pt x="203968" y="457200"/>
                        </a:lnTo>
                        <a:close/>
                        <a:moveTo>
                          <a:pt x="146818" y="457200"/>
                        </a:moveTo>
                        <a:lnTo>
                          <a:pt x="177031" y="457200"/>
                        </a:lnTo>
                        <a:lnTo>
                          <a:pt x="157981" y="476250"/>
                        </a:lnTo>
                        <a:lnTo>
                          <a:pt x="127768" y="476250"/>
                        </a:lnTo>
                        <a:lnTo>
                          <a:pt x="146818" y="457200"/>
                        </a:lnTo>
                        <a:close/>
                        <a:moveTo>
                          <a:pt x="89668" y="457200"/>
                        </a:moveTo>
                        <a:lnTo>
                          <a:pt x="119881" y="457200"/>
                        </a:lnTo>
                        <a:lnTo>
                          <a:pt x="100831" y="476250"/>
                        </a:lnTo>
                        <a:lnTo>
                          <a:pt x="70618" y="476250"/>
                        </a:lnTo>
                        <a:lnTo>
                          <a:pt x="89668" y="457200"/>
                        </a:lnTo>
                        <a:close/>
                        <a:moveTo>
                          <a:pt x="38100" y="457200"/>
                        </a:moveTo>
                        <a:lnTo>
                          <a:pt x="62732" y="457200"/>
                        </a:lnTo>
                        <a:lnTo>
                          <a:pt x="43682" y="476250"/>
                        </a:lnTo>
                        <a:lnTo>
                          <a:pt x="38100" y="476250"/>
                        </a:lnTo>
                        <a:cubicBezTo>
                          <a:pt x="32842" y="476250"/>
                          <a:pt x="28575" y="471983"/>
                          <a:pt x="28575" y="466725"/>
                        </a:cubicBezTo>
                        <a:cubicBezTo>
                          <a:pt x="28575" y="461477"/>
                          <a:pt x="32842" y="457200"/>
                          <a:pt x="38100" y="457200"/>
                        </a:cubicBezTo>
                        <a:close/>
                        <a:moveTo>
                          <a:pt x="419100" y="451619"/>
                        </a:moveTo>
                        <a:lnTo>
                          <a:pt x="437788" y="470307"/>
                        </a:lnTo>
                        <a:cubicBezTo>
                          <a:pt x="436149" y="483175"/>
                          <a:pt x="426024" y="493300"/>
                          <a:pt x="413156" y="494939"/>
                        </a:cubicBezTo>
                        <a:lnTo>
                          <a:pt x="394468" y="476251"/>
                        </a:lnTo>
                        <a:lnTo>
                          <a:pt x="400050" y="476251"/>
                        </a:lnTo>
                        <a:cubicBezTo>
                          <a:pt x="410556" y="476251"/>
                          <a:pt x="419100" y="467707"/>
                          <a:pt x="419100" y="457201"/>
                        </a:cubicBezTo>
                        <a:lnTo>
                          <a:pt x="419100" y="451619"/>
                        </a:lnTo>
                        <a:close/>
                        <a:moveTo>
                          <a:pt x="419100" y="400050"/>
                        </a:moveTo>
                        <a:lnTo>
                          <a:pt x="438150" y="400050"/>
                        </a:lnTo>
                        <a:lnTo>
                          <a:pt x="438150" y="443732"/>
                        </a:lnTo>
                        <a:lnTo>
                          <a:pt x="419100" y="424682"/>
                        </a:lnTo>
                        <a:lnTo>
                          <a:pt x="419100" y="400050"/>
                        </a:lnTo>
                        <a:close/>
                        <a:moveTo>
                          <a:pt x="480193" y="361950"/>
                        </a:moveTo>
                        <a:lnTo>
                          <a:pt x="485775" y="361950"/>
                        </a:lnTo>
                        <a:cubicBezTo>
                          <a:pt x="491032" y="361950"/>
                          <a:pt x="495300" y="366217"/>
                          <a:pt x="495300" y="371475"/>
                        </a:cubicBezTo>
                        <a:cubicBezTo>
                          <a:pt x="495300" y="376733"/>
                          <a:pt x="491032" y="381000"/>
                          <a:pt x="485775" y="381000"/>
                        </a:cubicBezTo>
                        <a:lnTo>
                          <a:pt x="461143" y="381000"/>
                        </a:lnTo>
                        <a:lnTo>
                          <a:pt x="480193" y="361950"/>
                        </a:lnTo>
                        <a:close/>
                        <a:moveTo>
                          <a:pt x="423043" y="361950"/>
                        </a:moveTo>
                        <a:lnTo>
                          <a:pt x="453256" y="361950"/>
                        </a:lnTo>
                        <a:lnTo>
                          <a:pt x="434206" y="381000"/>
                        </a:lnTo>
                        <a:lnTo>
                          <a:pt x="403993" y="381000"/>
                        </a:lnTo>
                        <a:lnTo>
                          <a:pt x="423043" y="361950"/>
                        </a:lnTo>
                        <a:close/>
                        <a:moveTo>
                          <a:pt x="371475" y="361950"/>
                        </a:moveTo>
                        <a:lnTo>
                          <a:pt x="396107" y="361950"/>
                        </a:lnTo>
                        <a:lnTo>
                          <a:pt x="377057" y="381000"/>
                        </a:lnTo>
                        <a:lnTo>
                          <a:pt x="371475" y="381000"/>
                        </a:lnTo>
                        <a:cubicBezTo>
                          <a:pt x="366217" y="381000"/>
                          <a:pt x="361950" y="376733"/>
                          <a:pt x="361950" y="371475"/>
                        </a:cubicBezTo>
                        <a:cubicBezTo>
                          <a:pt x="361950" y="366227"/>
                          <a:pt x="366217" y="361950"/>
                          <a:pt x="371475" y="361950"/>
                        </a:cubicBezTo>
                        <a:close/>
                        <a:moveTo>
                          <a:pt x="480193" y="323850"/>
                        </a:moveTo>
                        <a:lnTo>
                          <a:pt x="485775" y="323850"/>
                        </a:lnTo>
                        <a:cubicBezTo>
                          <a:pt x="491032" y="323850"/>
                          <a:pt x="495300" y="328117"/>
                          <a:pt x="495300" y="333375"/>
                        </a:cubicBezTo>
                        <a:cubicBezTo>
                          <a:pt x="495300" y="338633"/>
                          <a:pt x="491032" y="342900"/>
                          <a:pt x="485775" y="342900"/>
                        </a:cubicBezTo>
                        <a:lnTo>
                          <a:pt x="461143" y="342900"/>
                        </a:lnTo>
                        <a:lnTo>
                          <a:pt x="480193" y="323850"/>
                        </a:lnTo>
                        <a:close/>
                        <a:moveTo>
                          <a:pt x="423043" y="323850"/>
                        </a:moveTo>
                        <a:lnTo>
                          <a:pt x="453256" y="323850"/>
                        </a:lnTo>
                        <a:lnTo>
                          <a:pt x="434206" y="342900"/>
                        </a:lnTo>
                        <a:lnTo>
                          <a:pt x="403993" y="342900"/>
                        </a:lnTo>
                        <a:lnTo>
                          <a:pt x="423043" y="323850"/>
                        </a:lnTo>
                        <a:close/>
                        <a:moveTo>
                          <a:pt x="371475" y="323850"/>
                        </a:moveTo>
                        <a:lnTo>
                          <a:pt x="396107" y="323850"/>
                        </a:lnTo>
                        <a:lnTo>
                          <a:pt x="377057" y="342900"/>
                        </a:lnTo>
                        <a:lnTo>
                          <a:pt x="371475" y="342900"/>
                        </a:lnTo>
                        <a:cubicBezTo>
                          <a:pt x="366217" y="342900"/>
                          <a:pt x="361950" y="338633"/>
                          <a:pt x="361950" y="333375"/>
                        </a:cubicBezTo>
                        <a:cubicBezTo>
                          <a:pt x="361950" y="328117"/>
                          <a:pt x="366217" y="323850"/>
                          <a:pt x="371475" y="323850"/>
                        </a:cubicBezTo>
                        <a:close/>
                        <a:moveTo>
                          <a:pt x="480193" y="285750"/>
                        </a:moveTo>
                        <a:lnTo>
                          <a:pt x="485775" y="285750"/>
                        </a:lnTo>
                        <a:cubicBezTo>
                          <a:pt x="491032" y="285750"/>
                          <a:pt x="495300" y="290017"/>
                          <a:pt x="495300" y="295275"/>
                        </a:cubicBezTo>
                        <a:cubicBezTo>
                          <a:pt x="495300" y="300533"/>
                          <a:pt x="491032" y="304800"/>
                          <a:pt x="485775" y="304800"/>
                        </a:cubicBezTo>
                        <a:lnTo>
                          <a:pt x="461143" y="304800"/>
                        </a:lnTo>
                        <a:lnTo>
                          <a:pt x="480193" y="285750"/>
                        </a:lnTo>
                        <a:close/>
                        <a:moveTo>
                          <a:pt x="423043" y="285750"/>
                        </a:moveTo>
                        <a:lnTo>
                          <a:pt x="453256" y="285750"/>
                        </a:lnTo>
                        <a:lnTo>
                          <a:pt x="434206" y="304800"/>
                        </a:lnTo>
                        <a:lnTo>
                          <a:pt x="403993" y="304800"/>
                        </a:lnTo>
                        <a:lnTo>
                          <a:pt x="423043" y="285750"/>
                        </a:lnTo>
                        <a:close/>
                        <a:moveTo>
                          <a:pt x="371475" y="285750"/>
                        </a:moveTo>
                        <a:lnTo>
                          <a:pt x="396107" y="285750"/>
                        </a:lnTo>
                        <a:lnTo>
                          <a:pt x="377057" y="304800"/>
                        </a:lnTo>
                        <a:lnTo>
                          <a:pt x="371475" y="304800"/>
                        </a:lnTo>
                        <a:cubicBezTo>
                          <a:pt x="366217" y="304800"/>
                          <a:pt x="361950" y="300533"/>
                          <a:pt x="361950" y="295275"/>
                        </a:cubicBezTo>
                        <a:cubicBezTo>
                          <a:pt x="361950" y="290017"/>
                          <a:pt x="366217" y="285750"/>
                          <a:pt x="371475" y="285750"/>
                        </a:cubicBezTo>
                        <a:close/>
                        <a:moveTo>
                          <a:pt x="104775" y="276225"/>
                        </a:moveTo>
                        <a:lnTo>
                          <a:pt x="104775" y="295275"/>
                        </a:lnTo>
                        <a:lnTo>
                          <a:pt x="161925" y="295275"/>
                        </a:lnTo>
                        <a:lnTo>
                          <a:pt x="161925" y="276225"/>
                        </a:lnTo>
                        <a:lnTo>
                          <a:pt x="104775" y="276225"/>
                        </a:lnTo>
                        <a:close/>
                        <a:moveTo>
                          <a:pt x="200025" y="257175"/>
                        </a:moveTo>
                        <a:lnTo>
                          <a:pt x="257175" y="257175"/>
                        </a:lnTo>
                        <a:cubicBezTo>
                          <a:pt x="262433" y="257175"/>
                          <a:pt x="266700" y="261442"/>
                          <a:pt x="266700" y="266700"/>
                        </a:cubicBezTo>
                        <a:cubicBezTo>
                          <a:pt x="266700" y="271958"/>
                          <a:pt x="262433" y="276225"/>
                          <a:pt x="257175" y="276225"/>
                        </a:cubicBezTo>
                        <a:lnTo>
                          <a:pt x="200025" y="276225"/>
                        </a:lnTo>
                        <a:cubicBezTo>
                          <a:pt x="194767" y="276225"/>
                          <a:pt x="190500" y="271958"/>
                          <a:pt x="190500" y="266700"/>
                        </a:cubicBezTo>
                        <a:cubicBezTo>
                          <a:pt x="190500" y="261442"/>
                          <a:pt x="194767" y="257175"/>
                          <a:pt x="200025" y="257175"/>
                        </a:cubicBezTo>
                        <a:close/>
                        <a:moveTo>
                          <a:pt x="47625" y="257175"/>
                        </a:moveTo>
                        <a:lnTo>
                          <a:pt x="173203" y="257175"/>
                        </a:lnTo>
                        <a:cubicBezTo>
                          <a:pt x="172136" y="260166"/>
                          <a:pt x="171450" y="263347"/>
                          <a:pt x="171450" y="266700"/>
                        </a:cubicBezTo>
                        <a:cubicBezTo>
                          <a:pt x="171450" y="282454"/>
                          <a:pt x="184271" y="295275"/>
                          <a:pt x="200025" y="295275"/>
                        </a:cubicBezTo>
                        <a:lnTo>
                          <a:pt x="219075" y="295275"/>
                        </a:lnTo>
                        <a:lnTo>
                          <a:pt x="219075" y="304800"/>
                        </a:lnTo>
                        <a:cubicBezTo>
                          <a:pt x="219075" y="310058"/>
                          <a:pt x="214808" y="314325"/>
                          <a:pt x="209550" y="314325"/>
                        </a:cubicBezTo>
                        <a:lnTo>
                          <a:pt x="57150" y="314325"/>
                        </a:lnTo>
                        <a:cubicBezTo>
                          <a:pt x="51892" y="314325"/>
                          <a:pt x="47625" y="310058"/>
                          <a:pt x="47625" y="304800"/>
                        </a:cubicBezTo>
                        <a:lnTo>
                          <a:pt x="47625" y="257175"/>
                        </a:lnTo>
                        <a:close/>
                        <a:moveTo>
                          <a:pt x="480193" y="247650"/>
                        </a:moveTo>
                        <a:lnTo>
                          <a:pt x="485775" y="247650"/>
                        </a:lnTo>
                        <a:cubicBezTo>
                          <a:pt x="491032" y="247650"/>
                          <a:pt x="495300" y="251917"/>
                          <a:pt x="495300" y="257175"/>
                        </a:cubicBezTo>
                        <a:cubicBezTo>
                          <a:pt x="495300" y="262433"/>
                          <a:pt x="491032" y="266700"/>
                          <a:pt x="485775" y="266700"/>
                        </a:cubicBezTo>
                        <a:lnTo>
                          <a:pt x="461143" y="266700"/>
                        </a:lnTo>
                        <a:lnTo>
                          <a:pt x="480193" y="247650"/>
                        </a:lnTo>
                        <a:close/>
                        <a:moveTo>
                          <a:pt x="423043" y="247650"/>
                        </a:moveTo>
                        <a:lnTo>
                          <a:pt x="453256" y="247650"/>
                        </a:lnTo>
                        <a:lnTo>
                          <a:pt x="434206" y="266700"/>
                        </a:lnTo>
                        <a:lnTo>
                          <a:pt x="403993" y="266700"/>
                        </a:lnTo>
                        <a:lnTo>
                          <a:pt x="423043" y="247650"/>
                        </a:lnTo>
                        <a:close/>
                        <a:moveTo>
                          <a:pt x="371475" y="247650"/>
                        </a:moveTo>
                        <a:lnTo>
                          <a:pt x="396107" y="247650"/>
                        </a:lnTo>
                        <a:lnTo>
                          <a:pt x="377057" y="266700"/>
                        </a:lnTo>
                        <a:lnTo>
                          <a:pt x="371475" y="266700"/>
                        </a:lnTo>
                        <a:cubicBezTo>
                          <a:pt x="366217" y="266700"/>
                          <a:pt x="361950" y="262433"/>
                          <a:pt x="361950" y="257175"/>
                        </a:cubicBezTo>
                        <a:cubicBezTo>
                          <a:pt x="361950" y="251917"/>
                          <a:pt x="366217" y="247650"/>
                          <a:pt x="371475" y="247650"/>
                        </a:cubicBezTo>
                        <a:close/>
                        <a:moveTo>
                          <a:pt x="200025" y="219075"/>
                        </a:moveTo>
                        <a:lnTo>
                          <a:pt x="257175" y="219075"/>
                        </a:lnTo>
                        <a:cubicBezTo>
                          <a:pt x="262433" y="219075"/>
                          <a:pt x="266700" y="223342"/>
                          <a:pt x="266700" y="228600"/>
                        </a:cubicBezTo>
                        <a:cubicBezTo>
                          <a:pt x="266700" y="233858"/>
                          <a:pt x="262433" y="238125"/>
                          <a:pt x="257175" y="238125"/>
                        </a:cubicBezTo>
                        <a:lnTo>
                          <a:pt x="200025" y="238125"/>
                        </a:lnTo>
                        <a:cubicBezTo>
                          <a:pt x="194767" y="238125"/>
                          <a:pt x="190500" y="233858"/>
                          <a:pt x="190500" y="228600"/>
                        </a:cubicBezTo>
                        <a:cubicBezTo>
                          <a:pt x="190500" y="223342"/>
                          <a:pt x="194767" y="219075"/>
                          <a:pt x="200025" y="219075"/>
                        </a:cubicBezTo>
                        <a:close/>
                        <a:moveTo>
                          <a:pt x="438150" y="213494"/>
                        </a:moveTo>
                        <a:lnTo>
                          <a:pt x="438150" y="228601"/>
                        </a:lnTo>
                        <a:lnTo>
                          <a:pt x="423043" y="228601"/>
                        </a:lnTo>
                        <a:lnTo>
                          <a:pt x="438150" y="213494"/>
                        </a:lnTo>
                        <a:close/>
                        <a:moveTo>
                          <a:pt x="200025" y="180975"/>
                        </a:moveTo>
                        <a:lnTo>
                          <a:pt x="257175" y="180975"/>
                        </a:lnTo>
                        <a:cubicBezTo>
                          <a:pt x="262433" y="180975"/>
                          <a:pt x="266700" y="185242"/>
                          <a:pt x="266700" y="190500"/>
                        </a:cubicBezTo>
                        <a:cubicBezTo>
                          <a:pt x="266700" y="195758"/>
                          <a:pt x="262433" y="200025"/>
                          <a:pt x="257175" y="200025"/>
                        </a:cubicBezTo>
                        <a:lnTo>
                          <a:pt x="200025" y="200025"/>
                        </a:lnTo>
                        <a:cubicBezTo>
                          <a:pt x="194767" y="200025"/>
                          <a:pt x="190500" y="195758"/>
                          <a:pt x="190500" y="190500"/>
                        </a:cubicBezTo>
                        <a:cubicBezTo>
                          <a:pt x="190500" y="185242"/>
                          <a:pt x="194767" y="180975"/>
                          <a:pt x="200025" y="180975"/>
                        </a:cubicBezTo>
                        <a:close/>
                        <a:moveTo>
                          <a:pt x="0" y="161925"/>
                        </a:moveTo>
                        <a:cubicBezTo>
                          <a:pt x="15754" y="161925"/>
                          <a:pt x="28575" y="174746"/>
                          <a:pt x="28575" y="190500"/>
                        </a:cubicBezTo>
                        <a:lnTo>
                          <a:pt x="28575" y="247650"/>
                        </a:lnTo>
                        <a:lnTo>
                          <a:pt x="28575" y="304800"/>
                        </a:lnTo>
                        <a:cubicBezTo>
                          <a:pt x="28575" y="320554"/>
                          <a:pt x="41396" y="333375"/>
                          <a:pt x="57150" y="333375"/>
                        </a:cubicBezTo>
                        <a:lnTo>
                          <a:pt x="209550" y="333375"/>
                        </a:lnTo>
                        <a:cubicBezTo>
                          <a:pt x="225304" y="333375"/>
                          <a:pt x="238125" y="320554"/>
                          <a:pt x="238125" y="304800"/>
                        </a:cubicBezTo>
                        <a:lnTo>
                          <a:pt x="238125" y="295275"/>
                        </a:lnTo>
                        <a:lnTo>
                          <a:pt x="247650" y="295275"/>
                        </a:lnTo>
                        <a:lnTo>
                          <a:pt x="247650" y="321164"/>
                        </a:lnTo>
                        <a:cubicBezTo>
                          <a:pt x="247650" y="327155"/>
                          <a:pt x="245812" y="332899"/>
                          <a:pt x="242335" y="337785"/>
                        </a:cubicBezTo>
                        <a:lnTo>
                          <a:pt x="208893" y="384591"/>
                        </a:lnTo>
                        <a:cubicBezTo>
                          <a:pt x="203092" y="392716"/>
                          <a:pt x="200025" y="402288"/>
                          <a:pt x="200025" y="412271"/>
                        </a:cubicBezTo>
                        <a:lnTo>
                          <a:pt x="200025" y="438160"/>
                        </a:lnTo>
                        <a:lnTo>
                          <a:pt x="47625" y="438160"/>
                        </a:lnTo>
                        <a:lnTo>
                          <a:pt x="47625" y="393221"/>
                        </a:lnTo>
                        <a:cubicBezTo>
                          <a:pt x="47625" y="383238"/>
                          <a:pt x="44558" y="373666"/>
                          <a:pt x="38757" y="365531"/>
                        </a:cubicBezTo>
                        <a:lnTo>
                          <a:pt x="5334" y="318726"/>
                        </a:lnTo>
                        <a:cubicBezTo>
                          <a:pt x="1838" y="313839"/>
                          <a:pt x="0" y="308105"/>
                          <a:pt x="0" y="302114"/>
                        </a:cubicBezTo>
                        <a:lnTo>
                          <a:pt x="0" y="161925"/>
                        </a:lnTo>
                        <a:close/>
                        <a:moveTo>
                          <a:pt x="438150" y="156344"/>
                        </a:moveTo>
                        <a:lnTo>
                          <a:pt x="438150" y="186557"/>
                        </a:lnTo>
                        <a:lnTo>
                          <a:pt x="419100" y="205607"/>
                        </a:lnTo>
                        <a:lnTo>
                          <a:pt x="419100" y="175394"/>
                        </a:lnTo>
                        <a:lnTo>
                          <a:pt x="438150" y="156344"/>
                        </a:lnTo>
                        <a:close/>
                        <a:moveTo>
                          <a:pt x="200025" y="142875"/>
                        </a:moveTo>
                        <a:lnTo>
                          <a:pt x="228600" y="142875"/>
                        </a:lnTo>
                        <a:lnTo>
                          <a:pt x="257175" y="142875"/>
                        </a:lnTo>
                        <a:cubicBezTo>
                          <a:pt x="262433" y="142875"/>
                          <a:pt x="266700" y="147142"/>
                          <a:pt x="266700" y="152400"/>
                        </a:cubicBezTo>
                        <a:cubicBezTo>
                          <a:pt x="266700" y="157658"/>
                          <a:pt x="262433" y="161925"/>
                          <a:pt x="257175" y="161925"/>
                        </a:cubicBezTo>
                        <a:lnTo>
                          <a:pt x="200025" y="161925"/>
                        </a:lnTo>
                        <a:cubicBezTo>
                          <a:pt x="194767" y="161925"/>
                          <a:pt x="190500" y="157658"/>
                          <a:pt x="190500" y="152400"/>
                        </a:cubicBezTo>
                        <a:cubicBezTo>
                          <a:pt x="190500" y="147142"/>
                          <a:pt x="194767" y="142875"/>
                          <a:pt x="200025" y="142875"/>
                        </a:cubicBezTo>
                        <a:close/>
                        <a:moveTo>
                          <a:pt x="413156" y="105137"/>
                        </a:moveTo>
                        <a:cubicBezTo>
                          <a:pt x="426024" y="106775"/>
                          <a:pt x="436149" y="116900"/>
                          <a:pt x="437788" y="129769"/>
                        </a:cubicBezTo>
                        <a:lnTo>
                          <a:pt x="419100" y="148457"/>
                        </a:lnTo>
                        <a:lnTo>
                          <a:pt x="419100" y="142875"/>
                        </a:lnTo>
                        <a:cubicBezTo>
                          <a:pt x="419100" y="132379"/>
                          <a:pt x="410556" y="123825"/>
                          <a:pt x="400050" y="123825"/>
                        </a:cubicBezTo>
                        <a:lnTo>
                          <a:pt x="394468" y="123825"/>
                        </a:lnTo>
                        <a:lnTo>
                          <a:pt x="413156" y="105137"/>
                        </a:lnTo>
                        <a:close/>
                        <a:moveTo>
                          <a:pt x="356368" y="104775"/>
                        </a:moveTo>
                        <a:lnTo>
                          <a:pt x="386581" y="104775"/>
                        </a:lnTo>
                        <a:lnTo>
                          <a:pt x="367531" y="123825"/>
                        </a:lnTo>
                        <a:lnTo>
                          <a:pt x="337318" y="123825"/>
                        </a:lnTo>
                        <a:lnTo>
                          <a:pt x="356368" y="104775"/>
                        </a:lnTo>
                        <a:close/>
                        <a:moveTo>
                          <a:pt x="299218" y="104775"/>
                        </a:moveTo>
                        <a:lnTo>
                          <a:pt x="329431" y="104775"/>
                        </a:lnTo>
                        <a:lnTo>
                          <a:pt x="310381" y="123825"/>
                        </a:lnTo>
                        <a:lnTo>
                          <a:pt x="280168" y="123825"/>
                        </a:lnTo>
                        <a:lnTo>
                          <a:pt x="299218" y="104775"/>
                        </a:lnTo>
                        <a:close/>
                        <a:moveTo>
                          <a:pt x="238125" y="104775"/>
                        </a:moveTo>
                        <a:lnTo>
                          <a:pt x="272282" y="104775"/>
                        </a:lnTo>
                        <a:lnTo>
                          <a:pt x="253232" y="123825"/>
                        </a:lnTo>
                        <a:lnTo>
                          <a:pt x="238125" y="123825"/>
                        </a:lnTo>
                        <a:lnTo>
                          <a:pt x="238125" y="104775"/>
                        </a:lnTo>
                        <a:close/>
                        <a:moveTo>
                          <a:pt x="47625" y="104775"/>
                        </a:moveTo>
                        <a:lnTo>
                          <a:pt x="219075" y="104775"/>
                        </a:lnTo>
                        <a:lnTo>
                          <a:pt x="219075" y="123825"/>
                        </a:lnTo>
                        <a:lnTo>
                          <a:pt x="200025" y="123825"/>
                        </a:lnTo>
                        <a:cubicBezTo>
                          <a:pt x="184271" y="123825"/>
                          <a:pt x="171450" y="136646"/>
                          <a:pt x="171450" y="152400"/>
                        </a:cubicBezTo>
                        <a:cubicBezTo>
                          <a:pt x="171450" y="159744"/>
                          <a:pt x="174307" y="166383"/>
                          <a:pt x="178880" y="171450"/>
                        </a:cubicBezTo>
                        <a:cubicBezTo>
                          <a:pt x="174317" y="176517"/>
                          <a:pt x="171450" y="183156"/>
                          <a:pt x="171450" y="190500"/>
                        </a:cubicBezTo>
                        <a:cubicBezTo>
                          <a:pt x="171450" y="197844"/>
                          <a:pt x="174307" y="204483"/>
                          <a:pt x="178880" y="209550"/>
                        </a:cubicBezTo>
                        <a:cubicBezTo>
                          <a:pt x="174317" y="214617"/>
                          <a:pt x="171450" y="221256"/>
                          <a:pt x="171450" y="228600"/>
                        </a:cubicBezTo>
                        <a:cubicBezTo>
                          <a:pt x="171450" y="231953"/>
                          <a:pt x="172136" y="235134"/>
                          <a:pt x="173203" y="238125"/>
                        </a:cubicBezTo>
                        <a:lnTo>
                          <a:pt x="47625" y="238125"/>
                        </a:lnTo>
                        <a:lnTo>
                          <a:pt x="47625" y="190500"/>
                        </a:lnTo>
                        <a:lnTo>
                          <a:pt x="47625" y="104775"/>
                        </a:lnTo>
                        <a:close/>
                        <a:moveTo>
                          <a:pt x="223018" y="66675"/>
                        </a:moveTo>
                        <a:lnTo>
                          <a:pt x="228600" y="66675"/>
                        </a:lnTo>
                        <a:cubicBezTo>
                          <a:pt x="233857" y="66675"/>
                          <a:pt x="238125" y="70942"/>
                          <a:pt x="238125" y="76200"/>
                        </a:cubicBezTo>
                        <a:cubicBezTo>
                          <a:pt x="238125" y="81458"/>
                          <a:pt x="233857" y="85725"/>
                          <a:pt x="228600" y="85725"/>
                        </a:cubicBezTo>
                        <a:lnTo>
                          <a:pt x="219075" y="85725"/>
                        </a:lnTo>
                        <a:lnTo>
                          <a:pt x="203968" y="85725"/>
                        </a:lnTo>
                        <a:lnTo>
                          <a:pt x="223018" y="66675"/>
                        </a:lnTo>
                        <a:close/>
                        <a:moveTo>
                          <a:pt x="156343" y="66675"/>
                        </a:moveTo>
                        <a:lnTo>
                          <a:pt x="196081" y="66675"/>
                        </a:lnTo>
                        <a:lnTo>
                          <a:pt x="177031" y="85725"/>
                        </a:lnTo>
                        <a:lnTo>
                          <a:pt x="137293" y="85725"/>
                        </a:lnTo>
                        <a:lnTo>
                          <a:pt x="156343" y="66675"/>
                        </a:lnTo>
                        <a:close/>
                        <a:moveTo>
                          <a:pt x="89668" y="66675"/>
                        </a:moveTo>
                        <a:lnTo>
                          <a:pt x="129406" y="66675"/>
                        </a:lnTo>
                        <a:lnTo>
                          <a:pt x="110356" y="85725"/>
                        </a:lnTo>
                        <a:lnTo>
                          <a:pt x="70618" y="85725"/>
                        </a:lnTo>
                        <a:lnTo>
                          <a:pt x="89668" y="66675"/>
                        </a:lnTo>
                        <a:close/>
                        <a:moveTo>
                          <a:pt x="38100" y="66675"/>
                        </a:moveTo>
                        <a:lnTo>
                          <a:pt x="62732" y="66675"/>
                        </a:lnTo>
                        <a:lnTo>
                          <a:pt x="43682" y="85725"/>
                        </a:lnTo>
                        <a:lnTo>
                          <a:pt x="38100" y="85725"/>
                        </a:lnTo>
                        <a:cubicBezTo>
                          <a:pt x="32842" y="85725"/>
                          <a:pt x="28575" y="81458"/>
                          <a:pt x="28575" y="76200"/>
                        </a:cubicBezTo>
                        <a:cubicBezTo>
                          <a:pt x="28575" y="70942"/>
                          <a:pt x="32842" y="66675"/>
                          <a:pt x="38100" y="66675"/>
                        </a:cubicBezTo>
                        <a:close/>
                        <a:moveTo>
                          <a:pt x="57150" y="0"/>
                        </a:moveTo>
                        <a:lnTo>
                          <a:pt x="209550" y="0"/>
                        </a:lnTo>
                        <a:cubicBezTo>
                          <a:pt x="214808" y="0"/>
                          <a:pt x="219075" y="4267"/>
                          <a:pt x="219075" y="9525"/>
                        </a:cubicBezTo>
                        <a:lnTo>
                          <a:pt x="219075" y="47625"/>
                        </a:lnTo>
                        <a:lnTo>
                          <a:pt x="47625" y="47625"/>
                        </a:lnTo>
                        <a:lnTo>
                          <a:pt x="47625" y="9525"/>
                        </a:lnTo>
                        <a:cubicBezTo>
                          <a:pt x="47625" y="4267"/>
                          <a:pt x="51892" y="0"/>
                          <a:pt x="5715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IN" sz="1800" b="0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1" name="Group 670"/>
              <p:cNvGrpSpPr/>
              <p:nvPr/>
            </p:nvGrpSpPr>
            <p:grpSpPr>
              <a:xfrm>
                <a:off x="1600561" y="7499604"/>
                <a:ext cx="611065" cy="647505"/>
                <a:chOff x="1598492" y="7499604"/>
                <a:chExt cx="611065" cy="647505"/>
              </a:xfrm>
            </p:grpSpPr>
            <p:sp>
              <p:nvSpPr>
                <p:cNvPr id="698" name="Rectangle 697"/>
                <p:cNvSpPr/>
                <p:nvPr/>
              </p:nvSpPr>
              <p:spPr>
                <a:xfrm>
                  <a:off x="1598492" y="7931665"/>
                  <a:ext cx="611065" cy="215444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solidFill>
                        <a:srgbClr val="E1F7FF"/>
                      </a:solidFill>
                      <a:latin typeface="Arial Narrow" pitchFamily="34" charset="0" panose="020B0606020202030204"/>
                    </a:rPr>
                    <a:t>Yaradıcılıq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99" name="Group 698"/>
                <p:cNvGrpSpPr/>
                <p:nvPr/>
              </p:nvGrpSpPr>
              <p:grpSpPr>
                <a:xfrm>
                  <a:off x="1702578" y="7499604"/>
                  <a:ext cx="402890" cy="402890"/>
                  <a:chOff x="1702578" y="7499604"/>
                  <a:chExt cx="402890" cy="402890"/>
                </a:xfrm>
              </p:grpSpPr>
              <p:grpSp>
                <p:nvGrpSpPr>
                  <p:cNvPr id="700" name="Group 699"/>
                  <p:cNvGrpSpPr/>
                  <p:nvPr/>
                </p:nvGrpSpPr>
                <p:grpSpPr>
                  <a:xfrm>
                    <a:off x="1702578" y="7499604"/>
                    <a:ext cx="402890" cy="402890"/>
                    <a:chOff x="1521137" y="5313645"/>
                    <a:chExt cx="375102" cy="375102"/>
                  </a:xfrm>
                </p:grpSpPr>
                <p:sp>
                  <p:nvSpPr>
                    <p:cNvPr id="702" name="Oval 701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3" name="Arc 702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arc">
                      <a:avLst>
                        <a:gd name="adj1" fmla="val 16183214"/>
                        <a:gd name="adj2" fmla="val 12724588"/>
                      </a:avLst>
                    </a:prstGeom>
                    <a:noFill/>
                    <a:ln w="38100">
                      <a:solidFill>
                        <a:srgbClr val="FFAF1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701" name="Freeform: Shape 700"/>
                  <p:cNvSpPr/>
                  <p:nvPr/>
                </p:nvSpPr>
                <p:spPr>
                  <a:xfrm>
                    <a:off x="1792918" y="7601296"/>
                    <a:ext cx="222211" cy="199507"/>
                  </a:xfrm>
                  <a:custGeom>
                    <a:avLst/>
                    <a:rect l="l" t="t" r="r" b="b"/>
                    <a:pathLst>
                      <a:path w="577691" h="513531">
                        <a:moveTo>
                          <a:pt x="176946" y="436893"/>
                        </a:moveTo>
                        <a:lnTo>
                          <a:pt x="402212" y="436893"/>
                        </a:lnTo>
                        <a:cubicBezTo>
                          <a:pt x="404051" y="445008"/>
                          <a:pt x="406327" y="456591"/>
                          <a:pt x="398421" y="467202"/>
                        </a:cubicBezTo>
                        <a:cubicBezTo>
                          <a:pt x="389011" y="479870"/>
                          <a:pt x="371904" y="479870"/>
                          <a:pt x="363569" y="479870"/>
                        </a:cubicBezTo>
                        <a:lnTo>
                          <a:pt x="358369" y="479870"/>
                        </a:lnTo>
                        <a:cubicBezTo>
                          <a:pt x="347434" y="479870"/>
                          <a:pt x="344615" y="481384"/>
                          <a:pt x="340071" y="489071"/>
                        </a:cubicBezTo>
                        <a:cubicBezTo>
                          <a:pt x="330870" y="504435"/>
                          <a:pt x="312687" y="513531"/>
                          <a:pt x="290817" y="513531"/>
                        </a:cubicBezTo>
                        <a:cubicBezTo>
                          <a:pt x="268081" y="513531"/>
                          <a:pt x="248383" y="503568"/>
                          <a:pt x="239182" y="487442"/>
                        </a:cubicBezTo>
                        <a:cubicBezTo>
                          <a:pt x="235506" y="480946"/>
                          <a:pt x="233343" y="479860"/>
                          <a:pt x="222733" y="479756"/>
                        </a:cubicBezTo>
                        <a:cubicBezTo>
                          <a:pt x="218837" y="479756"/>
                          <a:pt x="214941" y="479536"/>
                          <a:pt x="211045" y="479432"/>
                        </a:cubicBezTo>
                        <a:cubicBezTo>
                          <a:pt x="203464" y="478889"/>
                          <a:pt x="180194" y="477479"/>
                          <a:pt x="176946" y="453447"/>
                        </a:cubicBezTo>
                        <a:cubicBezTo>
                          <a:pt x="176298" y="447609"/>
                          <a:pt x="176622" y="441865"/>
                          <a:pt x="176946" y="436998"/>
                        </a:cubicBezTo>
                        <a:lnTo>
                          <a:pt x="176946" y="436893"/>
                        </a:lnTo>
                        <a:close/>
                        <a:moveTo>
                          <a:pt x="495376" y="271758"/>
                        </a:moveTo>
                        <a:cubicBezTo>
                          <a:pt x="499243" y="267891"/>
                          <a:pt x="505997" y="267881"/>
                          <a:pt x="509873" y="271758"/>
                        </a:cubicBezTo>
                        <a:lnTo>
                          <a:pt x="540410" y="302295"/>
                        </a:lnTo>
                        <a:cubicBezTo>
                          <a:pt x="542344" y="304238"/>
                          <a:pt x="543411" y="306810"/>
                          <a:pt x="543411" y="309544"/>
                        </a:cubicBezTo>
                        <a:cubicBezTo>
                          <a:pt x="543411" y="312287"/>
                          <a:pt x="542344" y="314859"/>
                          <a:pt x="540410" y="316792"/>
                        </a:cubicBezTo>
                        <a:cubicBezTo>
                          <a:pt x="538477" y="318726"/>
                          <a:pt x="535905" y="319793"/>
                          <a:pt x="533162" y="319793"/>
                        </a:cubicBezTo>
                        <a:cubicBezTo>
                          <a:pt x="530428" y="319793"/>
                          <a:pt x="527847" y="318726"/>
                          <a:pt x="525913" y="316792"/>
                        </a:cubicBezTo>
                        <a:lnTo>
                          <a:pt x="495376" y="286255"/>
                        </a:lnTo>
                        <a:cubicBezTo>
                          <a:pt x="491385" y="282264"/>
                          <a:pt x="491385" y="275749"/>
                          <a:pt x="495376" y="271758"/>
                        </a:cubicBezTo>
                        <a:close/>
                        <a:moveTo>
                          <a:pt x="67818" y="271758"/>
                        </a:moveTo>
                        <a:cubicBezTo>
                          <a:pt x="71694" y="267881"/>
                          <a:pt x="78438" y="267891"/>
                          <a:pt x="82315" y="271758"/>
                        </a:cubicBezTo>
                        <a:cubicBezTo>
                          <a:pt x="86306" y="275749"/>
                          <a:pt x="86306" y="282264"/>
                          <a:pt x="82315" y="286255"/>
                        </a:cubicBezTo>
                        <a:lnTo>
                          <a:pt x="51777" y="316792"/>
                        </a:lnTo>
                        <a:cubicBezTo>
                          <a:pt x="49834" y="318726"/>
                          <a:pt x="47263" y="319793"/>
                          <a:pt x="44529" y="319793"/>
                        </a:cubicBezTo>
                        <a:cubicBezTo>
                          <a:pt x="41786" y="319793"/>
                          <a:pt x="39214" y="318726"/>
                          <a:pt x="37280" y="316792"/>
                        </a:cubicBezTo>
                        <a:cubicBezTo>
                          <a:pt x="35347" y="314859"/>
                          <a:pt x="34280" y="312287"/>
                          <a:pt x="34280" y="309544"/>
                        </a:cubicBezTo>
                        <a:cubicBezTo>
                          <a:pt x="34280" y="306810"/>
                          <a:pt x="35347" y="304229"/>
                          <a:pt x="37280" y="302295"/>
                        </a:cubicBezTo>
                        <a:lnTo>
                          <a:pt x="67818" y="271758"/>
                        </a:lnTo>
                        <a:close/>
                        <a:moveTo>
                          <a:pt x="524256" y="161868"/>
                        </a:moveTo>
                        <a:lnTo>
                          <a:pt x="567442" y="161868"/>
                        </a:lnTo>
                        <a:cubicBezTo>
                          <a:pt x="573091" y="161868"/>
                          <a:pt x="577691" y="166469"/>
                          <a:pt x="577691" y="172117"/>
                        </a:cubicBezTo>
                        <a:cubicBezTo>
                          <a:pt x="577691" y="177775"/>
                          <a:pt x="573091" y="182366"/>
                          <a:pt x="567442" y="182366"/>
                        </a:cubicBezTo>
                        <a:lnTo>
                          <a:pt x="524256" y="182366"/>
                        </a:lnTo>
                        <a:cubicBezTo>
                          <a:pt x="518598" y="182366"/>
                          <a:pt x="514007" y="177765"/>
                          <a:pt x="514007" y="172117"/>
                        </a:cubicBezTo>
                        <a:cubicBezTo>
                          <a:pt x="514007" y="166469"/>
                          <a:pt x="518608" y="161868"/>
                          <a:pt x="524256" y="161868"/>
                        </a:cubicBezTo>
                        <a:close/>
                        <a:moveTo>
                          <a:pt x="10249" y="161868"/>
                        </a:moveTo>
                        <a:lnTo>
                          <a:pt x="53435" y="161868"/>
                        </a:lnTo>
                        <a:cubicBezTo>
                          <a:pt x="59093" y="161868"/>
                          <a:pt x="63684" y="166469"/>
                          <a:pt x="63684" y="172117"/>
                        </a:cubicBezTo>
                        <a:cubicBezTo>
                          <a:pt x="63684" y="177775"/>
                          <a:pt x="59093" y="182366"/>
                          <a:pt x="53435" y="182366"/>
                        </a:cubicBezTo>
                        <a:lnTo>
                          <a:pt x="10249" y="182366"/>
                        </a:lnTo>
                        <a:cubicBezTo>
                          <a:pt x="4601" y="182366"/>
                          <a:pt x="0" y="177765"/>
                          <a:pt x="0" y="172117"/>
                        </a:cubicBezTo>
                        <a:cubicBezTo>
                          <a:pt x="0" y="166469"/>
                          <a:pt x="4601" y="161868"/>
                          <a:pt x="10249" y="161868"/>
                        </a:cubicBezTo>
                        <a:close/>
                        <a:moveTo>
                          <a:pt x="309019" y="51845"/>
                        </a:moveTo>
                        <a:lnTo>
                          <a:pt x="195462" y="238030"/>
                        </a:lnTo>
                        <a:cubicBezTo>
                          <a:pt x="194386" y="239763"/>
                          <a:pt x="195681" y="242040"/>
                          <a:pt x="197739" y="242040"/>
                        </a:cubicBezTo>
                        <a:lnTo>
                          <a:pt x="279787" y="242040"/>
                        </a:lnTo>
                        <a:cubicBezTo>
                          <a:pt x="281416" y="242040"/>
                          <a:pt x="282711" y="243564"/>
                          <a:pt x="282387" y="245183"/>
                        </a:cubicBezTo>
                        <a:lnTo>
                          <a:pt x="263985" y="369237"/>
                        </a:lnTo>
                        <a:cubicBezTo>
                          <a:pt x="263547" y="372056"/>
                          <a:pt x="267338" y="373456"/>
                          <a:pt x="268852" y="370970"/>
                        </a:cubicBezTo>
                        <a:lnTo>
                          <a:pt x="382400" y="184775"/>
                        </a:lnTo>
                        <a:cubicBezTo>
                          <a:pt x="383486" y="183051"/>
                          <a:pt x="382181" y="180670"/>
                          <a:pt x="380133" y="180661"/>
                        </a:cubicBezTo>
                        <a:lnTo>
                          <a:pt x="298085" y="180661"/>
                        </a:lnTo>
                        <a:cubicBezTo>
                          <a:pt x="296456" y="180661"/>
                          <a:pt x="295160" y="179251"/>
                          <a:pt x="295484" y="177632"/>
                        </a:cubicBezTo>
                        <a:lnTo>
                          <a:pt x="313886" y="53578"/>
                        </a:lnTo>
                        <a:cubicBezTo>
                          <a:pt x="314325" y="50759"/>
                          <a:pt x="310534" y="49359"/>
                          <a:pt x="309019" y="51845"/>
                        </a:cubicBezTo>
                        <a:close/>
                        <a:moveTo>
                          <a:pt x="525913" y="27452"/>
                        </a:moveTo>
                        <a:cubicBezTo>
                          <a:pt x="529790" y="23575"/>
                          <a:pt x="536543" y="23575"/>
                          <a:pt x="540410" y="27452"/>
                        </a:cubicBezTo>
                        <a:cubicBezTo>
                          <a:pt x="542344" y="29395"/>
                          <a:pt x="543411" y="31966"/>
                          <a:pt x="543411" y="34700"/>
                        </a:cubicBezTo>
                        <a:cubicBezTo>
                          <a:pt x="543411" y="37443"/>
                          <a:pt x="542344" y="40015"/>
                          <a:pt x="540410" y="41949"/>
                        </a:cubicBezTo>
                        <a:lnTo>
                          <a:pt x="509873" y="72486"/>
                        </a:lnTo>
                        <a:cubicBezTo>
                          <a:pt x="507930" y="74419"/>
                          <a:pt x="505358" y="75486"/>
                          <a:pt x="502625" y="75486"/>
                        </a:cubicBezTo>
                        <a:cubicBezTo>
                          <a:pt x="499882" y="75486"/>
                          <a:pt x="497310" y="74419"/>
                          <a:pt x="495376" y="72486"/>
                        </a:cubicBezTo>
                        <a:cubicBezTo>
                          <a:pt x="491385" y="68495"/>
                          <a:pt x="491385" y="61980"/>
                          <a:pt x="495376" y="57989"/>
                        </a:cubicBezTo>
                        <a:lnTo>
                          <a:pt x="525913" y="27452"/>
                        </a:lnTo>
                        <a:close/>
                        <a:moveTo>
                          <a:pt x="37280" y="27452"/>
                        </a:moveTo>
                        <a:cubicBezTo>
                          <a:pt x="41148" y="23575"/>
                          <a:pt x="47901" y="23575"/>
                          <a:pt x="51777" y="27452"/>
                        </a:cubicBezTo>
                        <a:lnTo>
                          <a:pt x="82315" y="57979"/>
                        </a:lnTo>
                        <a:cubicBezTo>
                          <a:pt x="86306" y="61970"/>
                          <a:pt x="86306" y="68485"/>
                          <a:pt x="82315" y="72476"/>
                        </a:cubicBezTo>
                        <a:cubicBezTo>
                          <a:pt x="80381" y="74410"/>
                          <a:pt x="77809" y="75477"/>
                          <a:pt x="75066" y="75477"/>
                        </a:cubicBezTo>
                        <a:cubicBezTo>
                          <a:pt x="72332" y="75477"/>
                          <a:pt x="69751" y="74410"/>
                          <a:pt x="67818" y="72476"/>
                        </a:cubicBezTo>
                        <a:lnTo>
                          <a:pt x="37280" y="41939"/>
                        </a:lnTo>
                        <a:cubicBezTo>
                          <a:pt x="35347" y="40005"/>
                          <a:pt x="34280" y="37434"/>
                          <a:pt x="34280" y="34691"/>
                        </a:cubicBezTo>
                        <a:cubicBezTo>
                          <a:pt x="34280" y="31957"/>
                          <a:pt x="35347" y="29385"/>
                          <a:pt x="37280" y="27452"/>
                        </a:cubicBezTo>
                        <a:close/>
                        <a:moveTo>
                          <a:pt x="288655" y="0"/>
                        </a:moveTo>
                        <a:cubicBezTo>
                          <a:pt x="351986" y="0"/>
                          <a:pt x="413147" y="32585"/>
                          <a:pt x="449303" y="85192"/>
                        </a:cubicBezTo>
                        <a:cubicBezTo>
                          <a:pt x="450494" y="86925"/>
                          <a:pt x="451466" y="88221"/>
                          <a:pt x="452332" y="89735"/>
                        </a:cubicBezTo>
                        <a:cubicBezTo>
                          <a:pt x="472135" y="119615"/>
                          <a:pt x="482641" y="151762"/>
                          <a:pt x="483070" y="184671"/>
                        </a:cubicBezTo>
                        <a:lnTo>
                          <a:pt x="483070" y="187271"/>
                        </a:lnTo>
                        <a:cubicBezTo>
                          <a:pt x="483717" y="213255"/>
                          <a:pt x="477764" y="239449"/>
                          <a:pt x="465210" y="264995"/>
                        </a:cubicBezTo>
                        <a:cubicBezTo>
                          <a:pt x="459790" y="276358"/>
                          <a:pt x="453304" y="287836"/>
                          <a:pt x="445398" y="299742"/>
                        </a:cubicBezTo>
                        <a:lnTo>
                          <a:pt x="441722" y="305267"/>
                        </a:lnTo>
                        <a:cubicBezTo>
                          <a:pt x="433825" y="316954"/>
                          <a:pt x="426358" y="328108"/>
                          <a:pt x="419643" y="339690"/>
                        </a:cubicBezTo>
                        <a:cubicBezTo>
                          <a:pt x="418671" y="343586"/>
                          <a:pt x="416614" y="347158"/>
                          <a:pt x="414775" y="350406"/>
                        </a:cubicBezTo>
                        <a:cubicBezTo>
                          <a:pt x="414232" y="351272"/>
                          <a:pt x="413585" y="352025"/>
                          <a:pt x="413261" y="352892"/>
                        </a:cubicBezTo>
                        <a:cubicBezTo>
                          <a:pt x="411632" y="356787"/>
                          <a:pt x="410013" y="360902"/>
                          <a:pt x="408603" y="365122"/>
                        </a:cubicBezTo>
                        <a:cubicBezTo>
                          <a:pt x="405679" y="373561"/>
                          <a:pt x="403507" y="382114"/>
                          <a:pt x="402212" y="390449"/>
                        </a:cubicBezTo>
                        <a:cubicBezTo>
                          <a:pt x="401021" y="398240"/>
                          <a:pt x="400050" y="405279"/>
                          <a:pt x="401345" y="411232"/>
                        </a:cubicBezTo>
                        <a:lnTo>
                          <a:pt x="401669" y="412528"/>
                        </a:lnTo>
                        <a:lnTo>
                          <a:pt x="177050" y="412528"/>
                        </a:lnTo>
                        <a:cubicBezTo>
                          <a:pt x="177165" y="410899"/>
                          <a:pt x="177269" y="409165"/>
                          <a:pt x="177269" y="407546"/>
                        </a:cubicBezTo>
                        <a:cubicBezTo>
                          <a:pt x="177050" y="397373"/>
                          <a:pt x="175641" y="386763"/>
                          <a:pt x="172612" y="375828"/>
                        </a:cubicBezTo>
                        <a:cubicBezTo>
                          <a:pt x="170335" y="367608"/>
                          <a:pt x="167087" y="359921"/>
                          <a:pt x="163515" y="351692"/>
                        </a:cubicBezTo>
                        <a:cubicBezTo>
                          <a:pt x="161782" y="347796"/>
                          <a:pt x="160048" y="343900"/>
                          <a:pt x="158429" y="339785"/>
                        </a:cubicBezTo>
                        <a:cubicBezTo>
                          <a:pt x="151285" y="327555"/>
                          <a:pt x="143818" y="316297"/>
                          <a:pt x="135807" y="304390"/>
                        </a:cubicBezTo>
                        <a:lnTo>
                          <a:pt x="132569" y="299733"/>
                        </a:lnTo>
                        <a:cubicBezTo>
                          <a:pt x="125644" y="289446"/>
                          <a:pt x="119796" y="279168"/>
                          <a:pt x="114709" y="268881"/>
                        </a:cubicBezTo>
                        <a:lnTo>
                          <a:pt x="114385" y="268234"/>
                        </a:lnTo>
                        <a:cubicBezTo>
                          <a:pt x="113738" y="266929"/>
                          <a:pt x="113299" y="265738"/>
                          <a:pt x="112652" y="264443"/>
                        </a:cubicBezTo>
                        <a:cubicBezTo>
                          <a:pt x="100526" y="240297"/>
                          <a:pt x="94354" y="214532"/>
                          <a:pt x="94678" y="188557"/>
                        </a:cubicBezTo>
                        <a:cubicBezTo>
                          <a:pt x="94354" y="154676"/>
                          <a:pt x="104965" y="121015"/>
                          <a:pt x="126177" y="89078"/>
                        </a:cubicBezTo>
                        <a:cubicBezTo>
                          <a:pt x="126501" y="88430"/>
                          <a:pt x="127368" y="87125"/>
                          <a:pt x="128339" y="85830"/>
                        </a:cubicBezTo>
                        <a:cubicBezTo>
                          <a:pt x="128987" y="84849"/>
                          <a:pt x="129425" y="83991"/>
                          <a:pt x="130073" y="83229"/>
                        </a:cubicBezTo>
                        <a:cubicBezTo>
                          <a:pt x="131587" y="81286"/>
                          <a:pt x="132997" y="79334"/>
                          <a:pt x="134512" y="77172"/>
                        </a:cubicBezTo>
                        <a:cubicBezTo>
                          <a:pt x="135921" y="75333"/>
                          <a:pt x="137436" y="73600"/>
                          <a:pt x="138950" y="71761"/>
                        </a:cubicBezTo>
                        <a:cubicBezTo>
                          <a:pt x="141874" y="68085"/>
                          <a:pt x="145227" y="64294"/>
                          <a:pt x="148799" y="60722"/>
                        </a:cubicBezTo>
                        <a:cubicBezTo>
                          <a:pt x="151933" y="57264"/>
                          <a:pt x="155505" y="53797"/>
                          <a:pt x="159296" y="50549"/>
                        </a:cubicBezTo>
                        <a:cubicBezTo>
                          <a:pt x="162868" y="47520"/>
                          <a:pt x="166439" y="44377"/>
                          <a:pt x="170230" y="41567"/>
                        </a:cubicBezTo>
                        <a:cubicBezTo>
                          <a:pt x="173698" y="38967"/>
                          <a:pt x="177050" y="36376"/>
                          <a:pt x="180622" y="34100"/>
                        </a:cubicBezTo>
                        <a:cubicBezTo>
                          <a:pt x="212988" y="12125"/>
                          <a:pt x="251307" y="0"/>
                          <a:pt x="28865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IN" sz="1800" b="0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2" name="Group 671"/>
              <p:cNvGrpSpPr/>
              <p:nvPr/>
            </p:nvGrpSpPr>
            <p:grpSpPr>
              <a:xfrm>
                <a:off x="2144943" y="7499604"/>
                <a:ext cx="712054" cy="647505"/>
                <a:chOff x="2761843" y="7499604"/>
                <a:chExt cx="712054" cy="647505"/>
              </a:xfrm>
            </p:grpSpPr>
            <p:sp>
              <p:nvSpPr>
                <p:cNvPr id="692" name="Rectangle 691"/>
                <p:cNvSpPr/>
                <p:nvPr/>
              </p:nvSpPr>
              <p:spPr>
                <a:xfrm>
                  <a:off x="2761843" y="7931665"/>
                  <a:ext cx="712054" cy="215444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solidFill>
                        <a:srgbClr val="E1F7FF"/>
                      </a:solidFill>
                      <a:latin typeface="Arial Narrow" pitchFamily="34" charset="0" panose="020B0606020202030204"/>
                    </a:rPr>
                    <a:t>Kollektivlə iş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93" name="Group 692"/>
                <p:cNvGrpSpPr/>
                <p:nvPr/>
              </p:nvGrpSpPr>
              <p:grpSpPr>
                <a:xfrm>
                  <a:off x="2916423" y="7499604"/>
                  <a:ext cx="402890" cy="402890"/>
                  <a:chOff x="2916423" y="7499604"/>
                  <a:chExt cx="402890" cy="402890"/>
                </a:xfrm>
              </p:grpSpPr>
              <p:grpSp>
                <p:nvGrpSpPr>
                  <p:cNvPr id="694" name="Group 693"/>
                  <p:cNvGrpSpPr/>
                  <p:nvPr/>
                </p:nvGrpSpPr>
                <p:grpSpPr>
                  <a:xfrm>
                    <a:off x="2916423" y="7499604"/>
                    <a:ext cx="402890" cy="402890"/>
                    <a:chOff x="1521137" y="5313645"/>
                    <a:chExt cx="375102" cy="375102"/>
                  </a:xfrm>
                </p:grpSpPr>
                <p:sp>
                  <p:nvSpPr>
                    <p:cNvPr id="696" name="Oval 695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7" name="Arc 696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arc">
                      <a:avLst>
                        <a:gd name="adj1" fmla="val 16183214"/>
                        <a:gd name="adj2" fmla="val 12724588"/>
                      </a:avLst>
                    </a:prstGeom>
                    <a:noFill/>
                    <a:ln w="38100">
                      <a:solidFill>
                        <a:srgbClr val="FFAF1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95" name="Freeform: Shape 694"/>
                  <p:cNvSpPr/>
                  <p:nvPr/>
                </p:nvSpPr>
                <p:spPr>
                  <a:xfrm>
                    <a:off x="3019406" y="7591944"/>
                    <a:ext cx="196925" cy="218210"/>
                  </a:xfrm>
                  <a:custGeom>
                    <a:avLst/>
                    <a:rect l="l" t="t" r="r" b="b"/>
                    <a:pathLst>
                      <a:path w="699325" h="767238">
                        <a:moveTo>
                          <a:pt x="297847" y="157067"/>
                        </a:moveTo>
                        <a:cubicBezTo>
                          <a:pt x="297899" y="128555"/>
                          <a:pt x="321056" y="105485"/>
                          <a:pt x="349568" y="105537"/>
                        </a:cubicBezTo>
                        <a:cubicBezTo>
                          <a:pt x="378079" y="105590"/>
                          <a:pt x="401150" y="128746"/>
                          <a:pt x="401098" y="157258"/>
                        </a:cubicBezTo>
                        <a:cubicBezTo>
                          <a:pt x="401045" y="185695"/>
                          <a:pt x="378005" y="208736"/>
                          <a:pt x="349568" y="208788"/>
                        </a:cubicBezTo>
                        <a:cubicBezTo>
                          <a:pt x="321056" y="208841"/>
                          <a:pt x="297899" y="185770"/>
                          <a:pt x="297847" y="157258"/>
                        </a:cubicBezTo>
                        <a:cubicBezTo>
                          <a:pt x="297847" y="157194"/>
                          <a:pt x="297847" y="157131"/>
                          <a:pt x="297847" y="157067"/>
                        </a:cubicBezTo>
                        <a:close/>
                        <a:moveTo>
                          <a:pt x="288322" y="438055"/>
                        </a:moveTo>
                        <a:cubicBezTo>
                          <a:pt x="292337" y="441679"/>
                          <a:pt x="294623" y="446838"/>
                          <a:pt x="294608" y="452247"/>
                        </a:cubicBezTo>
                        <a:lnTo>
                          <a:pt x="294608" y="505397"/>
                        </a:lnTo>
                        <a:lnTo>
                          <a:pt x="294608" y="505397"/>
                        </a:lnTo>
                        <a:lnTo>
                          <a:pt x="294608" y="562547"/>
                        </a:lnTo>
                        <a:lnTo>
                          <a:pt x="294608" y="562547"/>
                        </a:lnTo>
                        <a:lnTo>
                          <a:pt x="294608" y="572072"/>
                        </a:lnTo>
                        <a:cubicBezTo>
                          <a:pt x="294585" y="574424"/>
                          <a:pt x="295039" y="576757"/>
                          <a:pt x="295942" y="578930"/>
                        </a:cubicBezTo>
                        <a:cubicBezTo>
                          <a:pt x="298732" y="586397"/>
                          <a:pt x="305877" y="591338"/>
                          <a:pt x="313849" y="591312"/>
                        </a:cubicBezTo>
                        <a:lnTo>
                          <a:pt x="390049" y="591312"/>
                        </a:lnTo>
                        <a:cubicBezTo>
                          <a:pt x="397077" y="591221"/>
                          <a:pt x="403485" y="587267"/>
                          <a:pt x="406718" y="581025"/>
                        </a:cubicBezTo>
                        <a:cubicBezTo>
                          <a:pt x="408050" y="578399"/>
                          <a:pt x="408736" y="575492"/>
                          <a:pt x="408718" y="572548"/>
                        </a:cubicBezTo>
                        <a:lnTo>
                          <a:pt x="408718" y="564547"/>
                        </a:lnTo>
                        <a:lnTo>
                          <a:pt x="408718" y="564547"/>
                        </a:lnTo>
                        <a:lnTo>
                          <a:pt x="408718" y="503492"/>
                        </a:lnTo>
                        <a:lnTo>
                          <a:pt x="408718" y="503492"/>
                        </a:lnTo>
                        <a:lnTo>
                          <a:pt x="408718" y="451961"/>
                        </a:lnTo>
                        <a:cubicBezTo>
                          <a:pt x="408766" y="446801"/>
                          <a:pt x="410855" y="441870"/>
                          <a:pt x="414528" y="438245"/>
                        </a:cubicBezTo>
                        <a:lnTo>
                          <a:pt x="451199" y="402622"/>
                        </a:lnTo>
                        <a:cubicBezTo>
                          <a:pt x="458659" y="395411"/>
                          <a:pt x="462856" y="385470"/>
                          <a:pt x="462820" y="375095"/>
                        </a:cubicBezTo>
                        <a:lnTo>
                          <a:pt x="462820" y="337947"/>
                        </a:lnTo>
                        <a:cubicBezTo>
                          <a:pt x="462344" y="328422"/>
                          <a:pt x="461963" y="306134"/>
                          <a:pt x="461391" y="297085"/>
                        </a:cubicBezTo>
                        <a:cubicBezTo>
                          <a:pt x="460752" y="287390"/>
                          <a:pt x="458994" y="277801"/>
                          <a:pt x="456152" y="268510"/>
                        </a:cubicBezTo>
                        <a:cubicBezTo>
                          <a:pt x="454530" y="260720"/>
                          <a:pt x="448974" y="254335"/>
                          <a:pt x="441484" y="251650"/>
                        </a:cubicBezTo>
                        <a:cubicBezTo>
                          <a:pt x="431006" y="248412"/>
                          <a:pt x="420529" y="244888"/>
                          <a:pt x="410147" y="241554"/>
                        </a:cubicBezTo>
                        <a:lnTo>
                          <a:pt x="382429" y="232886"/>
                        </a:lnTo>
                        <a:lnTo>
                          <a:pt x="381857" y="232886"/>
                        </a:lnTo>
                        <a:cubicBezTo>
                          <a:pt x="380333" y="232886"/>
                          <a:pt x="379857" y="232886"/>
                          <a:pt x="379571" y="233934"/>
                        </a:cubicBezTo>
                        <a:cubicBezTo>
                          <a:pt x="379491" y="234503"/>
                          <a:pt x="379491" y="235080"/>
                          <a:pt x="379571" y="235649"/>
                        </a:cubicBezTo>
                        <a:cubicBezTo>
                          <a:pt x="375190" y="257270"/>
                          <a:pt x="370046" y="278511"/>
                          <a:pt x="363855" y="299561"/>
                        </a:cubicBezTo>
                        <a:cubicBezTo>
                          <a:pt x="363855" y="300990"/>
                          <a:pt x="362903" y="302419"/>
                          <a:pt x="362331" y="304324"/>
                        </a:cubicBezTo>
                        <a:cubicBezTo>
                          <a:pt x="362366" y="303880"/>
                          <a:pt x="362366" y="303434"/>
                          <a:pt x="362331" y="302990"/>
                        </a:cubicBezTo>
                        <a:cubicBezTo>
                          <a:pt x="360998" y="290036"/>
                          <a:pt x="359759" y="277082"/>
                          <a:pt x="358330" y="264128"/>
                        </a:cubicBezTo>
                        <a:cubicBezTo>
                          <a:pt x="357917" y="260891"/>
                          <a:pt x="358378" y="257602"/>
                          <a:pt x="359664" y="254603"/>
                        </a:cubicBezTo>
                        <a:cubicBezTo>
                          <a:pt x="360389" y="252999"/>
                          <a:pt x="360994" y="251344"/>
                          <a:pt x="361474" y="249650"/>
                        </a:cubicBezTo>
                        <a:cubicBezTo>
                          <a:pt x="362594" y="246376"/>
                          <a:pt x="361336" y="242760"/>
                          <a:pt x="358426" y="240887"/>
                        </a:cubicBezTo>
                        <a:cubicBezTo>
                          <a:pt x="353092" y="240887"/>
                          <a:pt x="347567" y="240887"/>
                          <a:pt x="342233" y="240887"/>
                        </a:cubicBezTo>
                        <a:cubicBezTo>
                          <a:pt x="341578" y="240470"/>
                          <a:pt x="340760" y="240399"/>
                          <a:pt x="340043" y="240697"/>
                        </a:cubicBezTo>
                        <a:cubicBezTo>
                          <a:pt x="338248" y="243254"/>
                          <a:pt x="337820" y="246528"/>
                          <a:pt x="338900" y="249460"/>
                        </a:cubicBezTo>
                        <a:cubicBezTo>
                          <a:pt x="339566" y="251460"/>
                          <a:pt x="340328" y="253651"/>
                          <a:pt x="341090" y="255556"/>
                        </a:cubicBezTo>
                        <a:cubicBezTo>
                          <a:pt x="341891" y="257584"/>
                          <a:pt x="342089" y="259800"/>
                          <a:pt x="341662" y="261938"/>
                        </a:cubicBezTo>
                        <a:cubicBezTo>
                          <a:pt x="340709" y="271463"/>
                          <a:pt x="339757" y="280988"/>
                          <a:pt x="338709" y="290513"/>
                        </a:cubicBezTo>
                        <a:cubicBezTo>
                          <a:pt x="338709" y="294799"/>
                          <a:pt x="337756" y="298990"/>
                          <a:pt x="337376" y="303276"/>
                        </a:cubicBezTo>
                        <a:lnTo>
                          <a:pt x="337376" y="303276"/>
                        </a:lnTo>
                        <a:cubicBezTo>
                          <a:pt x="330466" y="280338"/>
                          <a:pt x="324712" y="257068"/>
                          <a:pt x="320135" y="233553"/>
                        </a:cubicBezTo>
                        <a:lnTo>
                          <a:pt x="320135" y="232220"/>
                        </a:lnTo>
                        <a:lnTo>
                          <a:pt x="318230" y="232220"/>
                        </a:lnTo>
                        <a:lnTo>
                          <a:pt x="318230" y="232220"/>
                        </a:lnTo>
                        <a:lnTo>
                          <a:pt x="316611" y="232220"/>
                        </a:lnTo>
                        <a:lnTo>
                          <a:pt x="286131" y="241745"/>
                        </a:lnTo>
                        <a:lnTo>
                          <a:pt x="257556" y="251270"/>
                        </a:lnTo>
                        <a:cubicBezTo>
                          <a:pt x="251360" y="253278"/>
                          <a:pt x="246572" y="258243"/>
                          <a:pt x="244793" y="264509"/>
                        </a:cubicBezTo>
                        <a:cubicBezTo>
                          <a:pt x="242495" y="271176"/>
                          <a:pt x="240775" y="278027"/>
                          <a:pt x="239649" y="284988"/>
                        </a:cubicBezTo>
                        <a:cubicBezTo>
                          <a:pt x="237603" y="296879"/>
                          <a:pt x="236615" y="308927"/>
                          <a:pt x="236696" y="320993"/>
                        </a:cubicBezTo>
                        <a:lnTo>
                          <a:pt x="236696" y="374047"/>
                        </a:lnTo>
                        <a:cubicBezTo>
                          <a:pt x="236589" y="384916"/>
                          <a:pt x="241129" y="395313"/>
                          <a:pt x="249174" y="402622"/>
                        </a:cubicBezTo>
                        <a:lnTo>
                          <a:pt x="288322" y="438055"/>
                        </a:lnTo>
                        <a:close/>
                        <a:moveTo>
                          <a:pt x="113633" y="103251"/>
                        </a:moveTo>
                        <a:cubicBezTo>
                          <a:pt x="142145" y="103251"/>
                          <a:pt x="165259" y="80137"/>
                          <a:pt x="165259" y="51626"/>
                        </a:cubicBezTo>
                        <a:cubicBezTo>
                          <a:pt x="165259" y="23114"/>
                          <a:pt x="142145" y="0"/>
                          <a:pt x="113633" y="0"/>
                        </a:cubicBezTo>
                        <a:cubicBezTo>
                          <a:pt x="85121" y="0"/>
                          <a:pt x="62008" y="23114"/>
                          <a:pt x="62008" y="51626"/>
                        </a:cubicBezTo>
                        <a:cubicBezTo>
                          <a:pt x="62008" y="80137"/>
                          <a:pt x="85121" y="103251"/>
                          <a:pt x="113633" y="103251"/>
                        </a:cubicBezTo>
                        <a:close/>
                        <a:moveTo>
                          <a:pt x="52007" y="332613"/>
                        </a:moveTo>
                        <a:cubicBezTo>
                          <a:pt x="56022" y="336237"/>
                          <a:pt x="58307" y="341397"/>
                          <a:pt x="58293" y="346805"/>
                        </a:cubicBezTo>
                        <a:lnTo>
                          <a:pt x="58293" y="399955"/>
                        </a:lnTo>
                        <a:lnTo>
                          <a:pt x="58293" y="399955"/>
                        </a:lnTo>
                        <a:lnTo>
                          <a:pt x="58293" y="457105"/>
                        </a:lnTo>
                        <a:lnTo>
                          <a:pt x="58293" y="457105"/>
                        </a:lnTo>
                        <a:lnTo>
                          <a:pt x="58293" y="466630"/>
                        </a:lnTo>
                        <a:cubicBezTo>
                          <a:pt x="58270" y="468982"/>
                          <a:pt x="58724" y="471315"/>
                          <a:pt x="59626" y="473488"/>
                        </a:cubicBezTo>
                        <a:cubicBezTo>
                          <a:pt x="62417" y="480956"/>
                          <a:pt x="69562" y="485896"/>
                          <a:pt x="77533" y="485870"/>
                        </a:cubicBezTo>
                        <a:lnTo>
                          <a:pt x="153734" y="485870"/>
                        </a:lnTo>
                        <a:cubicBezTo>
                          <a:pt x="161074" y="485904"/>
                          <a:pt x="167781" y="481717"/>
                          <a:pt x="170974" y="475107"/>
                        </a:cubicBezTo>
                        <a:cubicBezTo>
                          <a:pt x="172306" y="472481"/>
                          <a:pt x="172992" y="469575"/>
                          <a:pt x="172974" y="466630"/>
                        </a:cubicBezTo>
                        <a:lnTo>
                          <a:pt x="172974" y="459772"/>
                        </a:lnTo>
                        <a:lnTo>
                          <a:pt x="172974" y="459772"/>
                        </a:lnTo>
                        <a:lnTo>
                          <a:pt x="172974" y="397955"/>
                        </a:lnTo>
                        <a:lnTo>
                          <a:pt x="172974" y="397955"/>
                        </a:lnTo>
                        <a:lnTo>
                          <a:pt x="172974" y="346424"/>
                        </a:lnTo>
                        <a:cubicBezTo>
                          <a:pt x="172844" y="341358"/>
                          <a:pt x="174688" y="336440"/>
                          <a:pt x="178118" y="332708"/>
                        </a:cubicBezTo>
                        <a:lnTo>
                          <a:pt x="215075" y="296704"/>
                        </a:lnTo>
                        <a:cubicBezTo>
                          <a:pt x="222616" y="289564"/>
                          <a:pt x="226916" y="279656"/>
                          <a:pt x="226981" y="269272"/>
                        </a:cubicBezTo>
                        <a:lnTo>
                          <a:pt x="226981" y="232124"/>
                        </a:lnTo>
                        <a:cubicBezTo>
                          <a:pt x="226505" y="222599"/>
                          <a:pt x="226124" y="200311"/>
                          <a:pt x="225552" y="191262"/>
                        </a:cubicBezTo>
                        <a:cubicBezTo>
                          <a:pt x="224913" y="181567"/>
                          <a:pt x="223155" y="171978"/>
                          <a:pt x="220313" y="162687"/>
                        </a:cubicBezTo>
                        <a:cubicBezTo>
                          <a:pt x="218812" y="154753"/>
                          <a:pt x="213236" y="148199"/>
                          <a:pt x="205645" y="145447"/>
                        </a:cubicBezTo>
                        <a:cubicBezTo>
                          <a:pt x="195167" y="142208"/>
                          <a:pt x="184690" y="138684"/>
                          <a:pt x="174308" y="135350"/>
                        </a:cubicBezTo>
                        <a:lnTo>
                          <a:pt x="146590" y="126683"/>
                        </a:lnTo>
                        <a:lnTo>
                          <a:pt x="146018" y="126683"/>
                        </a:lnTo>
                        <a:cubicBezTo>
                          <a:pt x="144494" y="126683"/>
                          <a:pt x="144018" y="126683"/>
                          <a:pt x="143732" y="127730"/>
                        </a:cubicBezTo>
                        <a:cubicBezTo>
                          <a:pt x="143651" y="128299"/>
                          <a:pt x="143651" y="128876"/>
                          <a:pt x="143732" y="129445"/>
                        </a:cubicBezTo>
                        <a:cubicBezTo>
                          <a:pt x="139351" y="151067"/>
                          <a:pt x="134207" y="172307"/>
                          <a:pt x="128016" y="193358"/>
                        </a:cubicBezTo>
                        <a:cubicBezTo>
                          <a:pt x="128016" y="194786"/>
                          <a:pt x="127063" y="196215"/>
                          <a:pt x="126492" y="198120"/>
                        </a:cubicBezTo>
                        <a:cubicBezTo>
                          <a:pt x="126527" y="197676"/>
                          <a:pt x="126527" y="197230"/>
                          <a:pt x="126492" y="196787"/>
                        </a:cubicBezTo>
                        <a:cubicBezTo>
                          <a:pt x="125159" y="183833"/>
                          <a:pt x="123920" y="170879"/>
                          <a:pt x="122492" y="157925"/>
                        </a:cubicBezTo>
                        <a:cubicBezTo>
                          <a:pt x="122078" y="154687"/>
                          <a:pt x="122539" y="151399"/>
                          <a:pt x="123825" y="148400"/>
                        </a:cubicBezTo>
                        <a:cubicBezTo>
                          <a:pt x="124550" y="146796"/>
                          <a:pt x="125155" y="145140"/>
                          <a:pt x="125635" y="143447"/>
                        </a:cubicBezTo>
                        <a:cubicBezTo>
                          <a:pt x="126755" y="140172"/>
                          <a:pt x="125497" y="136556"/>
                          <a:pt x="122587" y="134684"/>
                        </a:cubicBezTo>
                        <a:cubicBezTo>
                          <a:pt x="117253" y="134684"/>
                          <a:pt x="111728" y="134684"/>
                          <a:pt x="106394" y="134684"/>
                        </a:cubicBezTo>
                        <a:cubicBezTo>
                          <a:pt x="105766" y="134813"/>
                          <a:pt x="105216" y="135191"/>
                          <a:pt x="104870" y="135731"/>
                        </a:cubicBezTo>
                        <a:cubicBezTo>
                          <a:pt x="103075" y="138288"/>
                          <a:pt x="102648" y="141563"/>
                          <a:pt x="103727" y="144494"/>
                        </a:cubicBezTo>
                        <a:cubicBezTo>
                          <a:pt x="104394" y="146495"/>
                          <a:pt x="105156" y="148685"/>
                          <a:pt x="105918" y="150590"/>
                        </a:cubicBezTo>
                        <a:cubicBezTo>
                          <a:pt x="106718" y="152618"/>
                          <a:pt x="106917" y="154834"/>
                          <a:pt x="106489" y="156972"/>
                        </a:cubicBezTo>
                        <a:cubicBezTo>
                          <a:pt x="105537" y="166497"/>
                          <a:pt x="104585" y="176022"/>
                          <a:pt x="103537" y="185547"/>
                        </a:cubicBezTo>
                        <a:cubicBezTo>
                          <a:pt x="103537" y="189833"/>
                          <a:pt x="102584" y="194024"/>
                          <a:pt x="102203" y="198311"/>
                        </a:cubicBezTo>
                        <a:lnTo>
                          <a:pt x="102203" y="198311"/>
                        </a:lnTo>
                        <a:cubicBezTo>
                          <a:pt x="95294" y="175373"/>
                          <a:pt x="89540" y="152102"/>
                          <a:pt x="84963" y="128588"/>
                        </a:cubicBezTo>
                        <a:lnTo>
                          <a:pt x="84963" y="127254"/>
                        </a:lnTo>
                        <a:lnTo>
                          <a:pt x="83058" y="127254"/>
                        </a:lnTo>
                        <a:lnTo>
                          <a:pt x="83058" y="127254"/>
                        </a:lnTo>
                        <a:lnTo>
                          <a:pt x="81439" y="127254"/>
                        </a:lnTo>
                        <a:lnTo>
                          <a:pt x="50959" y="136779"/>
                        </a:lnTo>
                        <a:lnTo>
                          <a:pt x="22384" y="146304"/>
                        </a:lnTo>
                        <a:cubicBezTo>
                          <a:pt x="16410" y="148297"/>
                          <a:pt x="11763" y="153050"/>
                          <a:pt x="9906" y="159068"/>
                        </a:cubicBezTo>
                        <a:cubicBezTo>
                          <a:pt x="7608" y="165734"/>
                          <a:pt x="5888" y="172585"/>
                          <a:pt x="4762" y="179546"/>
                        </a:cubicBezTo>
                        <a:cubicBezTo>
                          <a:pt x="2717" y="191437"/>
                          <a:pt x="1728" y="203486"/>
                          <a:pt x="1810" y="215551"/>
                        </a:cubicBezTo>
                        <a:lnTo>
                          <a:pt x="1810" y="268605"/>
                        </a:lnTo>
                        <a:cubicBezTo>
                          <a:pt x="1703" y="279474"/>
                          <a:pt x="6243" y="289871"/>
                          <a:pt x="14288" y="297180"/>
                        </a:cubicBezTo>
                        <a:lnTo>
                          <a:pt x="52007" y="332613"/>
                        </a:lnTo>
                        <a:close/>
                        <a:moveTo>
                          <a:pt x="585407" y="103251"/>
                        </a:moveTo>
                        <a:cubicBezTo>
                          <a:pt x="613919" y="103251"/>
                          <a:pt x="637032" y="80137"/>
                          <a:pt x="637032" y="51626"/>
                        </a:cubicBezTo>
                        <a:cubicBezTo>
                          <a:pt x="637032" y="23114"/>
                          <a:pt x="613919" y="0"/>
                          <a:pt x="585407" y="0"/>
                        </a:cubicBezTo>
                        <a:cubicBezTo>
                          <a:pt x="556895" y="0"/>
                          <a:pt x="533781" y="23114"/>
                          <a:pt x="533781" y="51626"/>
                        </a:cubicBezTo>
                        <a:cubicBezTo>
                          <a:pt x="533781" y="80137"/>
                          <a:pt x="556894" y="103251"/>
                          <a:pt x="585406" y="103251"/>
                        </a:cubicBezTo>
                        <a:cubicBezTo>
                          <a:pt x="585438" y="103251"/>
                          <a:pt x="585470" y="103251"/>
                          <a:pt x="585502" y="103251"/>
                        </a:cubicBezTo>
                        <a:lnTo>
                          <a:pt x="585407" y="103251"/>
                        </a:lnTo>
                        <a:close/>
                        <a:moveTo>
                          <a:pt x="523875" y="332613"/>
                        </a:moveTo>
                        <a:cubicBezTo>
                          <a:pt x="528007" y="336145"/>
                          <a:pt x="530433" y="341275"/>
                          <a:pt x="530543" y="346710"/>
                        </a:cubicBezTo>
                        <a:lnTo>
                          <a:pt x="530543" y="399860"/>
                        </a:lnTo>
                        <a:lnTo>
                          <a:pt x="530543" y="399860"/>
                        </a:lnTo>
                        <a:lnTo>
                          <a:pt x="530543" y="457010"/>
                        </a:lnTo>
                        <a:lnTo>
                          <a:pt x="530543" y="457010"/>
                        </a:lnTo>
                        <a:lnTo>
                          <a:pt x="530543" y="466535"/>
                        </a:lnTo>
                        <a:cubicBezTo>
                          <a:pt x="530520" y="468887"/>
                          <a:pt x="530973" y="471220"/>
                          <a:pt x="531876" y="473393"/>
                        </a:cubicBezTo>
                        <a:cubicBezTo>
                          <a:pt x="534515" y="480945"/>
                          <a:pt x="541593" y="486044"/>
                          <a:pt x="549593" y="486156"/>
                        </a:cubicBezTo>
                        <a:lnTo>
                          <a:pt x="625793" y="486156"/>
                        </a:lnTo>
                        <a:cubicBezTo>
                          <a:pt x="633133" y="486190"/>
                          <a:pt x="639840" y="482002"/>
                          <a:pt x="643033" y="475393"/>
                        </a:cubicBezTo>
                        <a:cubicBezTo>
                          <a:pt x="644300" y="472750"/>
                          <a:pt x="644920" y="469845"/>
                          <a:pt x="644843" y="466916"/>
                        </a:cubicBezTo>
                        <a:lnTo>
                          <a:pt x="644843" y="459772"/>
                        </a:lnTo>
                        <a:lnTo>
                          <a:pt x="644843" y="459772"/>
                        </a:lnTo>
                        <a:lnTo>
                          <a:pt x="644843" y="397955"/>
                        </a:lnTo>
                        <a:lnTo>
                          <a:pt x="644843" y="397955"/>
                        </a:lnTo>
                        <a:lnTo>
                          <a:pt x="644843" y="346424"/>
                        </a:lnTo>
                        <a:cubicBezTo>
                          <a:pt x="644891" y="341264"/>
                          <a:pt x="646980" y="336333"/>
                          <a:pt x="650653" y="332708"/>
                        </a:cubicBezTo>
                        <a:lnTo>
                          <a:pt x="687610" y="296704"/>
                        </a:lnTo>
                        <a:cubicBezTo>
                          <a:pt x="694871" y="289436"/>
                          <a:pt x="698890" y="279544"/>
                          <a:pt x="698754" y="269272"/>
                        </a:cubicBezTo>
                        <a:lnTo>
                          <a:pt x="698754" y="232124"/>
                        </a:lnTo>
                        <a:cubicBezTo>
                          <a:pt x="698278" y="222599"/>
                          <a:pt x="697897" y="200311"/>
                          <a:pt x="697325" y="191262"/>
                        </a:cubicBezTo>
                        <a:cubicBezTo>
                          <a:pt x="696686" y="181567"/>
                          <a:pt x="694929" y="171978"/>
                          <a:pt x="692087" y="162687"/>
                        </a:cubicBezTo>
                        <a:cubicBezTo>
                          <a:pt x="690585" y="154753"/>
                          <a:pt x="685009" y="148199"/>
                          <a:pt x="677418" y="145447"/>
                        </a:cubicBezTo>
                        <a:cubicBezTo>
                          <a:pt x="666941" y="142208"/>
                          <a:pt x="656463" y="138684"/>
                          <a:pt x="646081" y="135350"/>
                        </a:cubicBezTo>
                        <a:lnTo>
                          <a:pt x="618363" y="126683"/>
                        </a:lnTo>
                        <a:lnTo>
                          <a:pt x="617792" y="126683"/>
                        </a:lnTo>
                        <a:cubicBezTo>
                          <a:pt x="616268" y="126683"/>
                          <a:pt x="615791" y="126683"/>
                          <a:pt x="615506" y="127730"/>
                        </a:cubicBezTo>
                        <a:cubicBezTo>
                          <a:pt x="615425" y="128299"/>
                          <a:pt x="615425" y="128876"/>
                          <a:pt x="615506" y="129445"/>
                        </a:cubicBezTo>
                        <a:cubicBezTo>
                          <a:pt x="611124" y="151067"/>
                          <a:pt x="605981" y="172307"/>
                          <a:pt x="599789" y="193358"/>
                        </a:cubicBezTo>
                        <a:cubicBezTo>
                          <a:pt x="599789" y="194786"/>
                          <a:pt x="598837" y="196215"/>
                          <a:pt x="598265" y="198120"/>
                        </a:cubicBezTo>
                        <a:cubicBezTo>
                          <a:pt x="598300" y="197676"/>
                          <a:pt x="598300" y="197230"/>
                          <a:pt x="598265" y="196787"/>
                        </a:cubicBezTo>
                        <a:cubicBezTo>
                          <a:pt x="596932" y="183833"/>
                          <a:pt x="595693" y="170879"/>
                          <a:pt x="594265" y="157925"/>
                        </a:cubicBezTo>
                        <a:cubicBezTo>
                          <a:pt x="593852" y="154687"/>
                          <a:pt x="594312" y="151399"/>
                          <a:pt x="595598" y="148400"/>
                        </a:cubicBezTo>
                        <a:cubicBezTo>
                          <a:pt x="596324" y="146796"/>
                          <a:pt x="596929" y="145140"/>
                          <a:pt x="597408" y="143447"/>
                        </a:cubicBezTo>
                        <a:cubicBezTo>
                          <a:pt x="598528" y="140172"/>
                          <a:pt x="597270" y="136556"/>
                          <a:pt x="594360" y="134684"/>
                        </a:cubicBezTo>
                        <a:cubicBezTo>
                          <a:pt x="589026" y="134684"/>
                          <a:pt x="583502" y="134684"/>
                          <a:pt x="578168" y="134684"/>
                        </a:cubicBezTo>
                        <a:cubicBezTo>
                          <a:pt x="577539" y="134813"/>
                          <a:pt x="576990" y="135191"/>
                          <a:pt x="576643" y="135731"/>
                        </a:cubicBezTo>
                        <a:cubicBezTo>
                          <a:pt x="574849" y="138288"/>
                          <a:pt x="574421" y="141563"/>
                          <a:pt x="575500" y="144494"/>
                        </a:cubicBezTo>
                        <a:cubicBezTo>
                          <a:pt x="576167" y="146495"/>
                          <a:pt x="576929" y="148685"/>
                          <a:pt x="577691" y="150590"/>
                        </a:cubicBezTo>
                        <a:cubicBezTo>
                          <a:pt x="578492" y="152618"/>
                          <a:pt x="578690" y="154834"/>
                          <a:pt x="578263" y="156972"/>
                        </a:cubicBezTo>
                        <a:cubicBezTo>
                          <a:pt x="577310" y="166497"/>
                          <a:pt x="576358" y="176022"/>
                          <a:pt x="575310" y="185547"/>
                        </a:cubicBezTo>
                        <a:cubicBezTo>
                          <a:pt x="575310" y="189833"/>
                          <a:pt x="574358" y="194024"/>
                          <a:pt x="573977" y="198311"/>
                        </a:cubicBezTo>
                        <a:lnTo>
                          <a:pt x="573977" y="198311"/>
                        </a:lnTo>
                        <a:cubicBezTo>
                          <a:pt x="567067" y="175372"/>
                          <a:pt x="561313" y="152102"/>
                          <a:pt x="556736" y="128588"/>
                        </a:cubicBezTo>
                        <a:lnTo>
                          <a:pt x="556736" y="127254"/>
                        </a:lnTo>
                        <a:lnTo>
                          <a:pt x="554831" y="127254"/>
                        </a:lnTo>
                        <a:lnTo>
                          <a:pt x="554831" y="127254"/>
                        </a:lnTo>
                        <a:lnTo>
                          <a:pt x="553212" y="127254"/>
                        </a:lnTo>
                        <a:lnTo>
                          <a:pt x="522732" y="136779"/>
                        </a:lnTo>
                        <a:lnTo>
                          <a:pt x="494157" y="146304"/>
                        </a:lnTo>
                        <a:cubicBezTo>
                          <a:pt x="488183" y="148297"/>
                          <a:pt x="483537" y="153050"/>
                          <a:pt x="481679" y="159068"/>
                        </a:cubicBezTo>
                        <a:cubicBezTo>
                          <a:pt x="479382" y="165734"/>
                          <a:pt x="477661" y="172585"/>
                          <a:pt x="476536" y="179546"/>
                        </a:cubicBezTo>
                        <a:cubicBezTo>
                          <a:pt x="474490" y="191437"/>
                          <a:pt x="473502" y="203486"/>
                          <a:pt x="473583" y="215551"/>
                        </a:cubicBezTo>
                        <a:lnTo>
                          <a:pt x="473583" y="268605"/>
                        </a:lnTo>
                        <a:cubicBezTo>
                          <a:pt x="473476" y="279474"/>
                          <a:pt x="478016" y="289871"/>
                          <a:pt x="486061" y="297180"/>
                        </a:cubicBezTo>
                        <a:lnTo>
                          <a:pt x="523875" y="332613"/>
                        </a:lnTo>
                        <a:close/>
                        <a:moveTo>
                          <a:pt x="210598" y="608171"/>
                        </a:moveTo>
                        <a:cubicBezTo>
                          <a:pt x="211568" y="607611"/>
                          <a:pt x="212491" y="606974"/>
                          <a:pt x="213360" y="606266"/>
                        </a:cubicBezTo>
                        <a:cubicBezTo>
                          <a:pt x="221205" y="602264"/>
                          <a:pt x="226478" y="594550"/>
                          <a:pt x="227362" y="585788"/>
                        </a:cubicBezTo>
                        <a:cubicBezTo>
                          <a:pt x="227362" y="561975"/>
                          <a:pt x="176308" y="542544"/>
                          <a:pt x="113633" y="542544"/>
                        </a:cubicBezTo>
                        <a:cubicBezTo>
                          <a:pt x="50959" y="542544"/>
                          <a:pt x="0" y="561594"/>
                          <a:pt x="0" y="585788"/>
                        </a:cubicBezTo>
                        <a:cubicBezTo>
                          <a:pt x="0" y="609981"/>
                          <a:pt x="51054" y="629031"/>
                          <a:pt x="113633" y="629031"/>
                        </a:cubicBezTo>
                        <a:cubicBezTo>
                          <a:pt x="127884" y="629046"/>
                          <a:pt x="142116" y="627996"/>
                          <a:pt x="156210" y="625888"/>
                        </a:cubicBezTo>
                        <a:cubicBezTo>
                          <a:pt x="174669" y="623598"/>
                          <a:pt x="192554" y="617949"/>
                          <a:pt x="208978" y="609219"/>
                        </a:cubicBezTo>
                        <a:cubicBezTo>
                          <a:pt x="209544" y="608911"/>
                          <a:pt x="210085" y="608561"/>
                          <a:pt x="210598" y="608171"/>
                        </a:cubicBezTo>
                        <a:close/>
                        <a:moveTo>
                          <a:pt x="442722" y="669893"/>
                        </a:moveTo>
                        <a:cubicBezTo>
                          <a:pt x="426198" y="661565"/>
                          <a:pt x="408335" y="656212"/>
                          <a:pt x="389953" y="654082"/>
                        </a:cubicBezTo>
                        <a:cubicBezTo>
                          <a:pt x="362476" y="650083"/>
                          <a:pt x="334564" y="650083"/>
                          <a:pt x="307086" y="654082"/>
                        </a:cubicBezTo>
                        <a:cubicBezTo>
                          <a:pt x="288620" y="656458"/>
                          <a:pt x="270740" y="662170"/>
                          <a:pt x="254317" y="670941"/>
                        </a:cubicBezTo>
                        <a:cubicBezTo>
                          <a:pt x="242792" y="677704"/>
                          <a:pt x="236030" y="685800"/>
                          <a:pt x="236030" y="694468"/>
                        </a:cubicBezTo>
                        <a:cubicBezTo>
                          <a:pt x="236030" y="718280"/>
                          <a:pt x="286988" y="737616"/>
                          <a:pt x="349568" y="737616"/>
                        </a:cubicBezTo>
                        <a:cubicBezTo>
                          <a:pt x="412147" y="737616"/>
                          <a:pt x="463296" y="718566"/>
                          <a:pt x="463296" y="694468"/>
                        </a:cubicBezTo>
                        <a:cubicBezTo>
                          <a:pt x="463201" y="685229"/>
                          <a:pt x="455676" y="676847"/>
                          <a:pt x="442722" y="669893"/>
                        </a:cubicBezTo>
                        <a:close/>
                        <a:moveTo>
                          <a:pt x="585597" y="536543"/>
                        </a:moveTo>
                        <a:cubicBezTo>
                          <a:pt x="523018" y="536543"/>
                          <a:pt x="471964" y="555593"/>
                          <a:pt x="471964" y="579787"/>
                        </a:cubicBezTo>
                        <a:cubicBezTo>
                          <a:pt x="471964" y="589312"/>
                          <a:pt x="479584" y="597503"/>
                          <a:pt x="492443" y="604457"/>
                        </a:cubicBezTo>
                        <a:cubicBezTo>
                          <a:pt x="509012" y="612636"/>
                          <a:pt x="526859" y="617920"/>
                          <a:pt x="545211" y="620078"/>
                        </a:cubicBezTo>
                        <a:cubicBezTo>
                          <a:pt x="558585" y="622015"/>
                          <a:pt x="572083" y="622970"/>
                          <a:pt x="585597" y="622935"/>
                        </a:cubicBezTo>
                        <a:cubicBezTo>
                          <a:pt x="648272" y="622935"/>
                          <a:pt x="699326" y="603885"/>
                          <a:pt x="699326" y="579692"/>
                        </a:cubicBezTo>
                        <a:cubicBezTo>
                          <a:pt x="699326" y="555498"/>
                          <a:pt x="648176" y="535972"/>
                          <a:pt x="585407" y="535972"/>
                        </a:cubicBezTo>
                        <a:lnTo>
                          <a:pt x="585597" y="536543"/>
                        </a:lnTo>
                        <a:close/>
                        <a:moveTo>
                          <a:pt x="522732" y="636175"/>
                        </a:moveTo>
                        <a:lnTo>
                          <a:pt x="476917" y="658463"/>
                        </a:lnTo>
                        <a:cubicBezTo>
                          <a:pt x="486872" y="667785"/>
                          <a:pt x="492497" y="680830"/>
                          <a:pt x="492443" y="694468"/>
                        </a:cubicBezTo>
                        <a:cubicBezTo>
                          <a:pt x="492443" y="744474"/>
                          <a:pt x="418148" y="767239"/>
                          <a:pt x="349568" y="767239"/>
                        </a:cubicBezTo>
                        <a:cubicBezTo>
                          <a:pt x="280988" y="767239"/>
                          <a:pt x="206693" y="744474"/>
                          <a:pt x="206693" y="694468"/>
                        </a:cubicBezTo>
                        <a:cubicBezTo>
                          <a:pt x="206727" y="681792"/>
                          <a:pt x="211638" y="669616"/>
                          <a:pt x="220408" y="660464"/>
                        </a:cubicBezTo>
                        <a:lnTo>
                          <a:pt x="190309" y="646652"/>
                        </a:lnTo>
                        <a:lnTo>
                          <a:pt x="180784" y="641128"/>
                        </a:lnTo>
                        <a:lnTo>
                          <a:pt x="191072" y="637985"/>
                        </a:lnTo>
                        <a:cubicBezTo>
                          <a:pt x="205811" y="634019"/>
                          <a:pt x="219543" y="626974"/>
                          <a:pt x="231362" y="617315"/>
                        </a:cubicBezTo>
                        <a:lnTo>
                          <a:pt x="233458" y="615506"/>
                        </a:lnTo>
                        <a:lnTo>
                          <a:pt x="236030" y="616363"/>
                        </a:lnTo>
                        <a:lnTo>
                          <a:pt x="270605" y="632270"/>
                        </a:lnTo>
                        <a:lnTo>
                          <a:pt x="279464" y="629793"/>
                        </a:lnTo>
                        <a:cubicBezTo>
                          <a:pt x="327630" y="618437"/>
                          <a:pt x="377832" y="618927"/>
                          <a:pt x="425768" y="631222"/>
                        </a:cubicBezTo>
                        <a:lnTo>
                          <a:pt x="464725" y="612172"/>
                        </a:lnTo>
                        <a:lnTo>
                          <a:pt x="467678" y="609886"/>
                        </a:lnTo>
                        <a:lnTo>
                          <a:pt x="470154" y="612458"/>
                        </a:lnTo>
                        <a:cubicBezTo>
                          <a:pt x="482392" y="621734"/>
                          <a:pt x="496344" y="628500"/>
                          <a:pt x="511207" y="632365"/>
                        </a:cubicBezTo>
                        <a:lnTo>
                          <a:pt x="522732" y="636175"/>
                        </a:lnTo>
                        <a:close/>
                        <a:moveTo>
                          <a:pt x="465582" y="661035"/>
                        </a:moveTo>
                        <a:cubicBezTo>
                          <a:pt x="453343" y="651802"/>
                          <a:pt x="439387" y="645099"/>
                          <a:pt x="424529" y="641318"/>
                        </a:cubicBezTo>
                        <a:cubicBezTo>
                          <a:pt x="374552" y="628083"/>
                          <a:pt x="321954" y="628378"/>
                          <a:pt x="272129" y="642175"/>
                        </a:cubicBezTo>
                        <a:lnTo>
                          <a:pt x="271367" y="642176"/>
                        </a:lnTo>
                        <a:cubicBezTo>
                          <a:pt x="256884" y="646063"/>
                          <a:pt x="243404" y="653014"/>
                          <a:pt x="231839" y="662559"/>
                        </a:cubicBezTo>
                        <a:cubicBezTo>
                          <a:pt x="222115" y="670319"/>
                          <a:pt x="216383" y="682029"/>
                          <a:pt x="216218" y="694468"/>
                        </a:cubicBezTo>
                        <a:cubicBezTo>
                          <a:pt x="216218" y="735902"/>
                          <a:pt x="282893" y="757523"/>
                          <a:pt x="349568" y="757523"/>
                        </a:cubicBezTo>
                        <a:cubicBezTo>
                          <a:pt x="416243" y="757523"/>
                          <a:pt x="482918" y="735997"/>
                          <a:pt x="482918" y="694468"/>
                        </a:cubicBezTo>
                        <a:cubicBezTo>
                          <a:pt x="482597" y="681207"/>
                          <a:pt x="476073" y="668864"/>
                          <a:pt x="465296" y="661130"/>
                        </a:cubicBezTo>
                        <a:lnTo>
                          <a:pt x="465582" y="66103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IN" sz="1800" b="0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3" name="Group 672"/>
              <p:cNvGrpSpPr/>
              <p:nvPr/>
            </p:nvGrpSpPr>
            <p:grpSpPr>
              <a:xfrm>
                <a:off x="761514" y="7499604"/>
                <a:ext cx="887294" cy="655401"/>
                <a:chOff x="764086" y="7499604"/>
                <a:chExt cx="887294" cy="655401"/>
              </a:xfrm>
            </p:grpSpPr>
            <p:sp>
              <p:nvSpPr>
                <p:cNvPr id="686" name="Rectangle 685"/>
                <p:cNvSpPr/>
                <p:nvPr/>
              </p:nvSpPr>
              <p:spPr>
                <a:xfrm>
                  <a:off x="764086" y="7939561"/>
                  <a:ext cx="887294" cy="215444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solidFill>
                        <a:srgbClr val="E1F7FF"/>
                      </a:solidFill>
                      <a:latin typeface="Arial Narrow" pitchFamily="34" charset="0" panose="020B0606020202030204"/>
                    </a:rPr>
                    <a:t>Rabitə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87" name="Group 686"/>
                <p:cNvGrpSpPr/>
                <p:nvPr/>
              </p:nvGrpSpPr>
              <p:grpSpPr>
                <a:xfrm>
                  <a:off x="1006288" y="7499604"/>
                  <a:ext cx="402890" cy="402890"/>
                  <a:chOff x="1006288" y="7499604"/>
                  <a:chExt cx="402890" cy="402890"/>
                </a:xfrm>
              </p:grpSpPr>
              <p:grpSp>
                <p:nvGrpSpPr>
                  <p:cNvPr id="688" name="Group 687"/>
                  <p:cNvGrpSpPr/>
                  <p:nvPr/>
                </p:nvGrpSpPr>
                <p:grpSpPr>
                  <a:xfrm>
                    <a:off x="1006288" y="7499604"/>
                    <a:ext cx="402890" cy="402890"/>
                    <a:chOff x="1521137" y="5313645"/>
                    <a:chExt cx="375102" cy="375102"/>
                  </a:xfrm>
                </p:grpSpPr>
                <p:sp>
                  <p:nvSpPr>
                    <p:cNvPr id="690" name="Oval 689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1" name="Arc 690"/>
                    <p:cNvSpPr/>
                    <p:nvPr/>
                  </p:nvSpPr>
                  <p:spPr>
                    <a:xfrm>
                      <a:off x="1521137" y="5313645"/>
                      <a:ext cx="375102" cy="375102"/>
                    </a:xfrm>
                    <a:prstGeom prst="arc">
                      <a:avLst>
                        <a:gd name="adj1" fmla="val 16183214"/>
                        <a:gd name="adj2" fmla="val 12724588"/>
                      </a:avLst>
                    </a:prstGeom>
                    <a:noFill/>
                    <a:ln w="38100">
                      <a:solidFill>
                        <a:srgbClr val="FFAF1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89" name="Freeform: Shape 688"/>
                  <p:cNvSpPr/>
                  <p:nvPr/>
                </p:nvSpPr>
                <p:spPr>
                  <a:xfrm>
                    <a:off x="1120916" y="7613364"/>
                    <a:ext cx="173635" cy="175371"/>
                  </a:xfrm>
                  <a:custGeom>
                    <a:avLst/>
                    <a:rect l="l" t="t" r="r" b="b"/>
                    <a:pathLst>
                      <a:path w="457200" h="457200">
                        <a:moveTo>
                          <a:pt x="82868" y="334327"/>
                        </a:moveTo>
                        <a:lnTo>
                          <a:pt x="110490" y="380047"/>
                        </a:lnTo>
                        <a:cubicBezTo>
                          <a:pt x="113348" y="384810"/>
                          <a:pt x="118110" y="387667"/>
                          <a:pt x="123825" y="387667"/>
                        </a:cubicBezTo>
                        <a:cubicBezTo>
                          <a:pt x="129540" y="387667"/>
                          <a:pt x="134303" y="384810"/>
                          <a:pt x="137160" y="380047"/>
                        </a:cubicBezTo>
                        <a:lnTo>
                          <a:pt x="144780" y="367665"/>
                        </a:lnTo>
                        <a:lnTo>
                          <a:pt x="152400" y="380047"/>
                        </a:lnTo>
                        <a:cubicBezTo>
                          <a:pt x="156210" y="384810"/>
                          <a:pt x="160973" y="387667"/>
                          <a:pt x="166688" y="387667"/>
                        </a:cubicBezTo>
                        <a:cubicBezTo>
                          <a:pt x="171450" y="387667"/>
                          <a:pt x="177165" y="384810"/>
                          <a:pt x="180023" y="380047"/>
                        </a:cubicBezTo>
                        <a:lnTo>
                          <a:pt x="207645" y="334327"/>
                        </a:lnTo>
                        <a:cubicBezTo>
                          <a:pt x="220980" y="337185"/>
                          <a:pt x="245745" y="341947"/>
                          <a:pt x="263843" y="344805"/>
                        </a:cubicBezTo>
                        <a:cubicBezTo>
                          <a:pt x="277178" y="346710"/>
                          <a:pt x="286703" y="358140"/>
                          <a:pt x="287655" y="371475"/>
                        </a:cubicBezTo>
                        <a:lnTo>
                          <a:pt x="287655" y="438150"/>
                        </a:lnTo>
                        <a:cubicBezTo>
                          <a:pt x="287655" y="448627"/>
                          <a:pt x="279083" y="457200"/>
                          <a:pt x="268605" y="457200"/>
                        </a:cubicBezTo>
                        <a:lnTo>
                          <a:pt x="19050" y="457200"/>
                        </a:lnTo>
                        <a:cubicBezTo>
                          <a:pt x="8573" y="457200"/>
                          <a:pt x="0" y="448627"/>
                          <a:pt x="0" y="438150"/>
                        </a:cubicBezTo>
                        <a:lnTo>
                          <a:pt x="0" y="371475"/>
                        </a:lnTo>
                        <a:cubicBezTo>
                          <a:pt x="953" y="358140"/>
                          <a:pt x="10477" y="346710"/>
                          <a:pt x="24765" y="344805"/>
                        </a:cubicBezTo>
                        <a:cubicBezTo>
                          <a:pt x="43815" y="341947"/>
                          <a:pt x="70485" y="337185"/>
                          <a:pt x="82868" y="334327"/>
                        </a:cubicBezTo>
                        <a:close/>
                        <a:moveTo>
                          <a:pt x="100965" y="319087"/>
                        </a:moveTo>
                        <a:lnTo>
                          <a:pt x="144780" y="346710"/>
                        </a:lnTo>
                        <a:lnTo>
                          <a:pt x="187642" y="319087"/>
                        </a:lnTo>
                        <a:lnTo>
                          <a:pt x="197167" y="332422"/>
                        </a:lnTo>
                        <a:lnTo>
                          <a:pt x="171450" y="375285"/>
                        </a:lnTo>
                        <a:cubicBezTo>
                          <a:pt x="168592" y="380047"/>
                          <a:pt x="162877" y="380047"/>
                          <a:pt x="160019" y="375285"/>
                        </a:cubicBezTo>
                        <a:lnTo>
                          <a:pt x="144780" y="349567"/>
                        </a:lnTo>
                        <a:lnTo>
                          <a:pt x="129540" y="375285"/>
                        </a:lnTo>
                        <a:cubicBezTo>
                          <a:pt x="126682" y="379094"/>
                          <a:pt x="120967" y="379094"/>
                          <a:pt x="118109" y="375285"/>
                        </a:cubicBezTo>
                        <a:lnTo>
                          <a:pt x="92392" y="332422"/>
                        </a:lnTo>
                        <a:lnTo>
                          <a:pt x="100965" y="319087"/>
                        </a:lnTo>
                        <a:close/>
                        <a:moveTo>
                          <a:pt x="105728" y="306705"/>
                        </a:moveTo>
                        <a:cubicBezTo>
                          <a:pt x="117158" y="317182"/>
                          <a:pt x="129540" y="324802"/>
                          <a:pt x="144780" y="324802"/>
                        </a:cubicBezTo>
                        <a:cubicBezTo>
                          <a:pt x="160020" y="324802"/>
                          <a:pt x="173355" y="318135"/>
                          <a:pt x="183832" y="306705"/>
                        </a:cubicBezTo>
                        <a:lnTo>
                          <a:pt x="184785" y="309562"/>
                        </a:lnTo>
                        <a:cubicBezTo>
                          <a:pt x="185738" y="308610"/>
                          <a:pt x="147638" y="334327"/>
                          <a:pt x="144780" y="335280"/>
                        </a:cubicBezTo>
                        <a:cubicBezTo>
                          <a:pt x="146685" y="336232"/>
                          <a:pt x="111442" y="313373"/>
                          <a:pt x="104775" y="309562"/>
                        </a:cubicBezTo>
                        <a:lnTo>
                          <a:pt x="105728" y="306705"/>
                        </a:lnTo>
                        <a:close/>
                        <a:moveTo>
                          <a:pt x="457200" y="143827"/>
                        </a:moveTo>
                        <a:lnTo>
                          <a:pt x="457200" y="175259"/>
                        </a:lnTo>
                        <a:cubicBezTo>
                          <a:pt x="457200" y="187642"/>
                          <a:pt x="447675" y="197167"/>
                          <a:pt x="435292" y="197167"/>
                        </a:cubicBezTo>
                        <a:lnTo>
                          <a:pt x="311467" y="197167"/>
                        </a:lnTo>
                        <a:lnTo>
                          <a:pt x="302894" y="205740"/>
                        </a:lnTo>
                        <a:cubicBezTo>
                          <a:pt x="297180" y="211455"/>
                          <a:pt x="286702" y="207644"/>
                          <a:pt x="286702" y="199072"/>
                        </a:cubicBezTo>
                        <a:lnTo>
                          <a:pt x="286702" y="157162"/>
                        </a:lnTo>
                        <a:lnTo>
                          <a:pt x="428625" y="157162"/>
                        </a:lnTo>
                        <a:cubicBezTo>
                          <a:pt x="440055" y="157162"/>
                          <a:pt x="450532" y="151447"/>
                          <a:pt x="457200" y="143827"/>
                        </a:cubicBezTo>
                        <a:close/>
                        <a:moveTo>
                          <a:pt x="140969" y="131445"/>
                        </a:moveTo>
                        <a:cubicBezTo>
                          <a:pt x="141922" y="133350"/>
                          <a:pt x="225742" y="124778"/>
                          <a:pt x="212407" y="218122"/>
                        </a:cubicBezTo>
                        <a:cubicBezTo>
                          <a:pt x="217169" y="220028"/>
                          <a:pt x="219074" y="228600"/>
                          <a:pt x="216217" y="238125"/>
                        </a:cubicBezTo>
                        <a:cubicBezTo>
                          <a:pt x="214312" y="246697"/>
                          <a:pt x="210502" y="252413"/>
                          <a:pt x="205739" y="253365"/>
                        </a:cubicBezTo>
                        <a:cubicBezTo>
                          <a:pt x="194309" y="284798"/>
                          <a:pt x="172402" y="316230"/>
                          <a:pt x="145732" y="316230"/>
                        </a:cubicBezTo>
                        <a:cubicBezTo>
                          <a:pt x="119062" y="316230"/>
                          <a:pt x="96202" y="284798"/>
                          <a:pt x="85724" y="253365"/>
                        </a:cubicBezTo>
                        <a:cubicBezTo>
                          <a:pt x="80962" y="252413"/>
                          <a:pt x="76199" y="245745"/>
                          <a:pt x="74294" y="238125"/>
                        </a:cubicBezTo>
                        <a:cubicBezTo>
                          <a:pt x="72389" y="229553"/>
                          <a:pt x="74294" y="220980"/>
                          <a:pt x="78104" y="219075"/>
                        </a:cubicBezTo>
                        <a:cubicBezTo>
                          <a:pt x="74294" y="213360"/>
                          <a:pt x="63817" y="133350"/>
                          <a:pt x="140969" y="131445"/>
                        </a:cubicBezTo>
                        <a:close/>
                        <a:moveTo>
                          <a:pt x="348614" y="101918"/>
                        </a:moveTo>
                        <a:cubicBezTo>
                          <a:pt x="343851" y="101918"/>
                          <a:pt x="340994" y="105728"/>
                          <a:pt x="340994" y="109538"/>
                        </a:cubicBezTo>
                        <a:cubicBezTo>
                          <a:pt x="340994" y="114300"/>
                          <a:pt x="344804" y="117158"/>
                          <a:pt x="348614" y="117158"/>
                        </a:cubicBezTo>
                        <a:lnTo>
                          <a:pt x="430529" y="117158"/>
                        </a:lnTo>
                        <a:cubicBezTo>
                          <a:pt x="434339" y="117158"/>
                          <a:pt x="437197" y="113348"/>
                          <a:pt x="438149" y="109538"/>
                        </a:cubicBezTo>
                        <a:cubicBezTo>
                          <a:pt x="438149" y="104775"/>
                          <a:pt x="434339" y="101918"/>
                          <a:pt x="430529" y="101918"/>
                        </a:cubicBezTo>
                        <a:lnTo>
                          <a:pt x="348614" y="101918"/>
                        </a:lnTo>
                        <a:close/>
                        <a:moveTo>
                          <a:pt x="262889" y="101918"/>
                        </a:moveTo>
                        <a:cubicBezTo>
                          <a:pt x="258127" y="101918"/>
                          <a:pt x="255269" y="105728"/>
                          <a:pt x="255269" y="109538"/>
                        </a:cubicBezTo>
                        <a:cubicBezTo>
                          <a:pt x="255269" y="114300"/>
                          <a:pt x="259079" y="117158"/>
                          <a:pt x="262889" y="117158"/>
                        </a:cubicBezTo>
                        <a:lnTo>
                          <a:pt x="321944" y="117158"/>
                        </a:lnTo>
                        <a:cubicBezTo>
                          <a:pt x="325754" y="117158"/>
                          <a:pt x="329564" y="113348"/>
                          <a:pt x="329564" y="109538"/>
                        </a:cubicBezTo>
                        <a:cubicBezTo>
                          <a:pt x="329564" y="104775"/>
                          <a:pt x="325754" y="101918"/>
                          <a:pt x="321944" y="101918"/>
                        </a:cubicBezTo>
                        <a:lnTo>
                          <a:pt x="262889" y="101918"/>
                        </a:lnTo>
                        <a:close/>
                        <a:moveTo>
                          <a:pt x="263842" y="64770"/>
                        </a:moveTo>
                        <a:cubicBezTo>
                          <a:pt x="259079" y="64770"/>
                          <a:pt x="256222" y="67628"/>
                          <a:pt x="256222" y="72390"/>
                        </a:cubicBezTo>
                        <a:cubicBezTo>
                          <a:pt x="256222" y="77153"/>
                          <a:pt x="260032" y="80010"/>
                          <a:pt x="263842" y="80010"/>
                        </a:cubicBezTo>
                        <a:lnTo>
                          <a:pt x="361949" y="80010"/>
                        </a:lnTo>
                        <a:cubicBezTo>
                          <a:pt x="366712" y="80010"/>
                          <a:pt x="369569" y="76200"/>
                          <a:pt x="369569" y="72390"/>
                        </a:cubicBezTo>
                        <a:cubicBezTo>
                          <a:pt x="369569" y="67628"/>
                          <a:pt x="365759" y="64770"/>
                          <a:pt x="361949" y="64770"/>
                        </a:cubicBezTo>
                        <a:lnTo>
                          <a:pt x="263842" y="64770"/>
                        </a:lnTo>
                        <a:close/>
                        <a:moveTo>
                          <a:pt x="383857" y="63818"/>
                        </a:moveTo>
                        <a:cubicBezTo>
                          <a:pt x="379094" y="63818"/>
                          <a:pt x="376237" y="67628"/>
                          <a:pt x="376237" y="71438"/>
                        </a:cubicBezTo>
                        <a:cubicBezTo>
                          <a:pt x="376237" y="76200"/>
                          <a:pt x="380047" y="79058"/>
                          <a:pt x="383857" y="79058"/>
                        </a:cubicBezTo>
                        <a:lnTo>
                          <a:pt x="430529" y="79058"/>
                        </a:lnTo>
                        <a:cubicBezTo>
                          <a:pt x="434339" y="79058"/>
                          <a:pt x="437197" y="75248"/>
                          <a:pt x="438149" y="71438"/>
                        </a:cubicBezTo>
                        <a:cubicBezTo>
                          <a:pt x="438149" y="66675"/>
                          <a:pt x="434339" y="63818"/>
                          <a:pt x="430529" y="63818"/>
                        </a:cubicBezTo>
                        <a:lnTo>
                          <a:pt x="383857" y="63818"/>
                        </a:lnTo>
                        <a:close/>
                        <a:moveTo>
                          <a:pt x="263842" y="26670"/>
                        </a:moveTo>
                        <a:cubicBezTo>
                          <a:pt x="259079" y="26670"/>
                          <a:pt x="256222" y="29528"/>
                          <a:pt x="256222" y="34290"/>
                        </a:cubicBezTo>
                        <a:cubicBezTo>
                          <a:pt x="256222" y="39053"/>
                          <a:pt x="260032" y="41910"/>
                          <a:pt x="263842" y="41910"/>
                        </a:cubicBezTo>
                        <a:lnTo>
                          <a:pt x="306704" y="41910"/>
                        </a:lnTo>
                        <a:cubicBezTo>
                          <a:pt x="311467" y="41910"/>
                          <a:pt x="314324" y="38100"/>
                          <a:pt x="314324" y="34290"/>
                        </a:cubicBezTo>
                        <a:cubicBezTo>
                          <a:pt x="314324" y="29528"/>
                          <a:pt x="310514" y="26670"/>
                          <a:pt x="306704" y="26670"/>
                        </a:cubicBezTo>
                        <a:lnTo>
                          <a:pt x="263842" y="26670"/>
                        </a:lnTo>
                        <a:close/>
                        <a:moveTo>
                          <a:pt x="332422" y="25718"/>
                        </a:moveTo>
                        <a:cubicBezTo>
                          <a:pt x="327659" y="25718"/>
                          <a:pt x="324801" y="29528"/>
                          <a:pt x="324801" y="33338"/>
                        </a:cubicBezTo>
                        <a:cubicBezTo>
                          <a:pt x="324801" y="38100"/>
                          <a:pt x="328612" y="40958"/>
                          <a:pt x="332422" y="40958"/>
                        </a:cubicBezTo>
                        <a:lnTo>
                          <a:pt x="430529" y="40958"/>
                        </a:lnTo>
                        <a:cubicBezTo>
                          <a:pt x="434339" y="40958"/>
                          <a:pt x="437197" y="37148"/>
                          <a:pt x="438149" y="33338"/>
                        </a:cubicBezTo>
                        <a:cubicBezTo>
                          <a:pt x="438149" y="28575"/>
                          <a:pt x="434339" y="25718"/>
                          <a:pt x="430529" y="25718"/>
                        </a:cubicBezTo>
                        <a:lnTo>
                          <a:pt x="332422" y="25718"/>
                        </a:lnTo>
                        <a:close/>
                        <a:moveTo>
                          <a:pt x="264794" y="0"/>
                        </a:moveTo>
                        <a:lnTo>
                          <a:pt x="428624" y="0"/>
                        </a:lnTo>
                        <a:cubicBezTo>
                          <a:pt x="444817" y="0"/>
                          <a:pt x="457199" y="12383"/>
                          <a:pt x="457199" y="28575"/>
                        </a:cubicBezTo>
                        <a:lnTo>
                          <a:pt x="457199" y="120015"/>
                        </a:lnTo>
                        <a:cubicBezTo>
                          <a:pt x="457199" y="136208"/>
                          <a:pt x="444817" y="148590"/>
                          <a:pt x="428624" y="148590"/>
                        </a:cubicBezTo>
                        <a:lnTo>
                          <a:pt x="267652" y="148590"/>
                        </a:lnTo>
                        <a:lnTo>
                          <a:pt x="252412" y="163830"/>
                        </a:lnTo>
                        <a:cubicBezTo>
                          <a:pt x="246697" y="169545"/>
                          <a:pt x="236219" y="165735"/>
                          <a:pt x="236219" y="157163"/>
                        </a:cubicBezTo>
                        <a:lnTo>
                          <a:pt x="236219" y="28575"/>
                        </a:lnTo>
                        <a:cubicBezTo>
                          <a:pt x="236219" y="12383"/>
                          <a:pt x="248602" y="0"/>
                          <a:pt x="26479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IN" sz="1800" b="0" i="0" u="none" strike="noStrike" kern="1200" cap="none" spc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4" name="Group 673"/>
              <p:cNvGrpSpPr/>
              <p:nvPr/>
            </p:nvGrpSpPr>
            <p:grpSpPr>
              <a:xfrm>
                <a:off x="2812756" y="7499604"/>
                <a:ext cx="891591" cy="647505"/>
                <a:chOff x="2196997" y="7499604"/>
                <a:chExt cx="891591" cy="647505"/>
              </a:xfrm>
            </p:grpSpPr>
            <p:grpSp>
              <p:nvGrpSpPr>
                <p:cNvPr id="675" name="Group 674"/>
                <p:cNvGrpSpPr/>
                <p:nvPr/>
              </p:nvGrpSpPr>
              <p:grpSpPr>
                <a:xfrm>
                  <a:off x="2277740" y="7499604"/>
                  <a:ext cx="404694" cy="404694"/>
                  <a:chOff x="2277740" y="7499604"/>
                  <a:chExt cx="404694" cy="404694"/>
                </a:xfrm>
              </p:grpSpPr>
              <p:grpSp>
                <p:nvGrpSpPr>
                  <p:cNvPr id="677" name="Graphic 347"/>
                  <p:cNvGrpSpPr/>
                  <p:nvPr/>
                </p:nvGrpSpPr>
                <p:grpSpPr>
                  <a:xfrm>
                    <a:off x="2400864" y="7599624"/>
                    <a:ext cx="157855" cy="189813"/>
                    <a:chOff x="3333750" y="4833937"/>
                    <a:chExt cx="190500" cy="190500"/>
                  </a:xfrm>
                  <a:solidFill>
                    <a:schemeClr val="bg1"/>
                  </a:solidFill>
                </p:grpSpPr>
                <p:sp>
                  <p:nvSpPr>
                    <p:cNvPr id="680" name="Freeform: Shape 679"/>
                    <p:cNvSpPr/>
                    <p:nvPr/>
                  </p:nvSpPr>
                  <p:spPr>
                    <a:xfrm>
                      <a:off x="3352800" y="4833937"/>
                      <a:ext cx="47625" cy="47625"/>
                    </a:xfrm>
                    <a:custGeom>
                      <a:avLst/>
                      <a:rect l="l" t="t" r="r" b="b"/>
                      <a:pathLst>
                        <a:path w="47625" h="47625">
                          <a:moveTo>
                            <a:pt x="47625" y="23813"/>
                          </a:moveTo>
                          <a:cubicBezTo>
                            <a:pt x="47625" y="36964"/>
                            <a:pt x="36964" y="47625"/>
                            <a:pt x="23813" y="47625"/>
                          </a:cubicBezTo>
                          <a:cubicBezTo>
                            <a:pt x="10661" y="47625"/>
                            <a:pt x="0" y="36964"/>
                            <a:pt x="0" y="23813"/>
                          </a:cubicBezTo>
                          <a:cubicBezTo>
                            <a:pt x="0" y="10661"/>
                            <a:pt x="10661" y="0"/>
                            <a:pt x="23813" y="0"/>
                          </a:cubicBezTo>
                          <a:cubicBezTo>
                            <a:pt x="36964" y="0"/>
                            <a:pt x="47625" y="10661"/>
                            <a:pt x="47625" y="23813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1" name="Freeform: Shape 680"/>
                    <p:cNvSpPr/>
                    <p:nvPr/>
                  </p:nvSpPr>
                  <p:spPr>
                    <a:xfrm>
                      <a:off x="3333750" y="4891325"/>
                      <a:ext cx="85725" cy="47386"/>
                    </a:xfrm>
                    <a:custGeom>
                      <a:avLst/>
                      <a:rect l="l" t="t" r="r" b="b"/>
                      <a:pathLst>
                        <a:path w="85725" h="47386">
                          <a:moveTo>
                            <a:pt x="85725" y="23574"/>
                          </a:moveTo>
                          <a:cubicBezTo>
                            <a:pt x="85725" y="-7858"/>
                            <a:pt x="0" y="-7858"/>
                            <a:pt x="0" y="23574"/>
                          </a:cubicBezTo>
                          <a:lnTo>
                            <a:pt x="0" y="47387"/>
                          </a:lnTo>
                          <a:lnTo>
                            <a:pt x="85725" y="47387"/>
                          </a:lnTo>
                          <a:lnTo>
                            <a:pt x="85725" y="23574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2" name="Freeform: Shape 681"/>
                    <p:cNvSpPr/>
                    <p:nvPr/>
                  </p:nvSpPr>
                  <p:spPr>
                    <a:xfrm>
                      <a:off x="3457575" y="4919662"/>
                      <a:ext cx="47625" cy="47625"/>
                    </a:xfrm>
                    <a:custGeom>
                      <a:avLst/>
                      <a:rect l="l" t="t" r="r" b="b"/>
                      <a:pathLst>
                        <a:path w="47625" h="47625">
                          <a:moveTo>
                            <a:pt x="47625" y="23813"/>
                          </a:moveTo>
                          <a:cubicBezTo>
                            <a:pt x="47625" y="36964"/>
                            <a:pt x="36964" y="47625"/>
                            <a:pt x="23813" y="47625"/>
                          </a:cubicBezTo>
                          <a:cubicBezTo>
                            <a:pt x="10661" y="47625"/>
                            <a:pt x="0" y="36964"/>
                            <a:pt x="0" y="23813"/>
                          </a:cubicBezTo>
                          <a:cubicBezTo>
                            <a:pt x="0" y="10661"/>
                            <a:pt x="10661" y="0"/>
                            <a:pt x="23813" y="0"/>
                          </a:cubicBezTo>
                          <a:cubicBezTo>
                            <a:pt x="36964" y="0"/>
                            <a:pt x="47625" y="10661"/>
                            <a:pt x="47625" y="23813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3" name="Freeform: Shape 682"/>
                    <p:cNvSpPr/>
                    <p:nvPr/>
                  </p:nvSpPr>
                  <p:spPr>
                    <a:xfrm>
                      <a:off x="3438525" y="4977167"/>
                      <a:ext cx="85725" cy="47269"/>
                    </a:xfrm>
                    <a:custGeom>
                      <a:avLst/>
                      <a:rect l="l" t="t" r="r" b="b"/>
                      <a:pathLst>
                        <a:path w="85725" h="47269">
                          <a:moveTo>
                            <a:pt x="0" y="23457"/>
                          </a:moveTo>
                          <a:lnTo>
                            <a:pt x="0" y="47269"/>
                          </a:lnTo>
                          <a:lnTo>
                            <a:pt x="85725" y="47269"/>
                          </a:lnTo>
                          <a:lnTo>
                            <a:pt x="85725" y="24409"/>
                          </a:lnTo>
                          <a:cubicBezTo>
                            <a:pt x="85725" y="-7976"/>
                            <a:pt x="0" y="-7976"/>
                            <a:pt x="0" y="2345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4" name="Freeform: Shape 683"/>
                    <p:cNvSpPr/>
                    <p:nvPr/>
                  </p:nvSpPr>
                  <p:spPr>
                    <a:xfrm>
                      <a:off x="3362325" y="4957762"/>
                      <a:ext cx="57150" cy="57150"/>
                    </a:xfrm>
                    <a:custGeom>
                      <a:avLst/>
                      <a:rect l="l" t="t" r="r" b="b"/>
                      <a:pathLst>
                        <a:path w="57150" h="57150">
                          <a:moveTo>
                            <a:pt x="28575" y="0"/>
                          </a:moveTo>
                          <a:lnTo>
                            <a:pt x="0" y="0"/>
                          </a:lnTo>
                          <a:lnTo>
                            <a:pt x="0" y="28575"/>
                          </a:lnTo>
                          <a:lnTo>
                            <a:pt x="7620" y="20955"/>
                          </a:lnTo>
                          <a:lnTo>
                            <a:pt x="43815" y="57150"/>
                          </a:lnTo>
                          <a:lnTo>
                            <a:pt x="57150" y="43815"/>
                          </a:lnTo>
                          <a:lnTo>
                            <a:pt x="20955" y="7620"/>
                          </a:lnTo>
                          <a:lnTo>
                            <a:pt x="28575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5" name="Freeform: Shape 684"/>
                    <p:cNvSpPr/>
                    <p:nvPr/>
                  </p:nvSpPr>
                  <p:spPr>
                    <a:xfrm>
                      <a:off x="3419475" y="4844414"/>
                      <a:ext cx="57150" cy="56197"/>
                    </a:xfrm>
                    <a:custGeom>
                      <a:avLst/>
                      <a:rect l="l" t="t" r="r" b="b"/>
                      <a:pathLst>
                        <a:path w="57150" h="56197">
                          <a:moveTo>
                            <a:pt x="28575" y="56198"/>
                          </a:moveTo>
                          <a:lnTo>
                            <a:pt x="57150" y="56198"/>
                          </a:lnTo>
                          <a:lnTo>
                            <a:pt x="57150" y="27623"/>
                          </a:lnTo>
                          <a:lnTo>
                            <a:pt x="49530" y="35243"/>
                          </a:lnTo>
                          <a:lnTo>
                            <a:pt x="14288" y="0"/>
                          </a:lnTo>
                          <a:lnTo>
                            <a:pt x="0" y="13335"/>
                          </a:lnTo>
                          <a:lnTo>
                            <a:pt x="36195" y="48577"/>
                          </a:lnTo>
                          <a:lnTo>
                            <a:pt x="28575" y="5619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IN" sz="1800" b="0" i="0" u="none" strike="noStrike" kern="1200" cap="none" spc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78" name="Oval 677"/>
                  <p:cNvSpPr/>
                  <p:nvPr/>
                </p:nvSpPr>
                <p:spPr>
                  <a:xfrm>
                    <a:off x="2277740" y="7499604"/>
                    <a:ext cx="404694" cy="40469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IN" sz="1800" b="0" i="0" u="none" strike="noStrike" kern="1200" cap="none" spc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Arc 678"/>
                  <p:cNvSpPr/>
                  <p:nvPr/>
                </p:nvSpPr>
                <p:spPr>
                  <a:xfrm>
                    <a:off x="2277740" y="7499604"/>
                    <a:ext cx="404694" cy="404694"/>
                  </a:xfrm>
                  <a:prstGeom prst="arc">
                    <a:avLst>
                      <a:gd name="adj1" fmla="val 16189805"/>
                      <a:gd name="adj2" fmla="val 13627098"/>
                    </a:avLst>
                  </a:prstGeom>
                  <a:noFill/>
                  <a:ln w="38100">
                    <a:solidFill>
                      <a:srgbClr val="FFAF1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IN" sz="1800" b="0" i="0" u="none" strike="noStrike" kern="1200" cap="none" spc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6" name="Rectangle 675"/>
                <p:cNvSpPr/>
                <p:nvPr/>
              </p:nvSpPr>
              <p:spPr>
                <a:xfrm>
                  <a:off x="2196997" y="7931665"/>
                  <a:ext cx="891591" cy="215444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marL="0" marR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solidFill>
                        <a:srgbClr val="E1F7FF"/>
                      </a:solidFill>
                      <a:latin typeface="Arial Narrow" pitchFamily="34" charset="0" panose="020B0606020202030204"/>
                    </a:rPr>
                    <a:t>Ünsiyyət bacarığı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7" name="Group 26"/>
          <p:cNvGrpSpPr/>
          <p:nvPr/>
        </p:nvGrpSpPr>
        <p:grpSpPr>
          <a:xfrm>
            <a:off x="357020" y="8771500"/>
            <a:ext cx="2330689" cy="470073"/>
            <a:chOff x="4407341" y="3360038"/>
            <a:chExt cx="2200071" cy="507461"/>
          </a:xfrm>
        </p:grpSpPr>
        <p:grpSp>
          <p:nvGrpSpPr>
            <p:cNvPr id="17" name="Group 16"/>
            <p:cNvGrpSpPr/>
            <p:nvPr/>
          </p:nvGrpSpPr>
          <p:grpSpPr>
            <a:xfrm>
              <a:off x="5095688" y="3360038"/>
              <a:ext cx="1511724" cy="261510"/>
              <a:chOff x="5095688" y="3310431"/>
              <a:chExt cx="1511724" cy="246221"/>
            </a:xfrm>
          </p:grpSpPr>
          <p:sp>
            <p:nvSpPr>
              <p:cNvPr id="897" name="Freeform: Shape 896"/>
              <p:cNvSpPr/>
              <p:nvPr/>
            </p:nvSpPr>
            <p:spPr>
              <a:xfrm>
                <a:off x="6386882" y="3362055"/>
                <a:ext cx="220530" cy="142972"/>
              </a:xfrm>
              <a:custGeom>
                <a:avLst/>
                <a:rect l="l" t="t" r="r" b="b"/>
                <a:pathLst>
                  <a:path w="552450" h="400050">
                    <a:moveTo>
                      <a:pt x="314325" y="266700"/>
                    </a:moveTo>
                    <a:cubicBezTo>
                      <a:pt x="319586" y="266700"/>
                      <a:pt x="323850" y="270964"/>
                      <a:pt x="323850" y="276225"/>
                    </a:cubicBezTo>
                    <a:cubicBezTo>
                      <a:pt x="323819" y="302515"/>
                      <a:pt x="302515" y="323819"/>
                      <a:pt x="276225" y="323850"/>
                    </a:cubicBezTo>
                    <a:cubicBezTo>
                      <a:pt x="270964" y="323850"/>
                      <a:pt x="266700" y="319586"/>
                      <a:pt x="266700" y="314325"/>
                    </a:cubicBezTo>
                    <a:cubicBezTo>
                      <a:pt x="266700" y="309064"/>
                      <a:pt x="270964" y="304800"/>
                      <a:pt x="276225" y="304800"/>
                    </a:cubicBezTo>
                    <a:cubicBezTo>
                      <a:pt x="291999" y="304783"/>
                      <a:pt x="304783" y="291999"/>
                      <a:pt x="304800" y="276225"/>
                    </a:cubicBezTo>
                    <a:cubicBezTo>
                      <a:pt x="304800" y="270964"/>
                      <a:pt x="309064" y="266700"/>
                      <a:pt x="314325" y="266700"/>
                    </a:cubicBezTo>
                    <a:close/>
                    <a:moveTo>
                      <a:pt x="276225" y="228600"/>
                    </a:moveTo>
                    <a:cubicBezTo>
                      <a:pt x="281486" y="228600"/>
                      <a:pt x="285750" y="232864"/>
                      <a:pt x="285750" y="238125"/>
                    </a:cubicBezTo>
                    <a:cubicBezTo>
                      <a:pt x="285750" y="243386"/>
                      <a:pt x="281486" y="247650"/>
                      <a:pt x="276225" y="247650"/>
                    </a:cubicBezTo>
                    <a:cubicBezTo>
                      <a:pt x="260451" y="247667"/>
                      <a:pt x="247667" y="260451"/>
                      <a:pt x="247650" y="276225"/>
                    </a:cubicBezTo>
                    <a:cubicBezTo>
                      <a:pt x="247650" y="281486"/>
                      <a:pt x="243386" y="285750"/>
                      <a:pt x="238125" y="285750"/>
                    </a:cubicBezTo>
                    <a:cubicBezTo>
                      <a:pt x="232864" y="285750"/>
                      <a:pt x="228600" y="281486"/>
                      <a:pt x="228600" y="276225"/>
                    </a:cubicBezTo>
                    <a:cubicBezTo>
                      <a:pt x="228631" y="249935"/>
                      <a:pt x="249935" y="228631"/>
                      <a:pt x="276225" y="228600"/>
                    </a:cubicBezTo>
                    <a:close/>
                    <a:moveTo>
                      <a:pt x="276224" y="209550"/>
                    </a:moveTo>
                    <a:cubicBezTo>
                      <a:pt x="239401" y="209550"/>
                      <a:pt x="209549" y="239401"/>
                      <a:pt x="209549" y="276225"/>
                    </a:cubicBezTo>
                    <a:cubicBezTo>
                      <a:pt x="209549" y="313049"/>
                      <a:pt x="239401" y="342900"/>
                      <a:pt x="276224" y="342900"/>
                    </a:cubicBezTo>
                    <a:cubicBezTo>
                      <a:pt x="313031" y="342860"/>
                      <a:pt x="342859" y="313032"/>
                      <a:pt x="342899" y="276225"/>
                    </a:cubicBezTo>
                    <a:cubicBezTo>
                      <a:pt x="342899" y="239401"/>
                      <a:pt x="313048" y="209550"/>
                      <a:pt x="276224" y="209550"/>
                    </a:cubicBezTo>
                    <a:close/>
                    <a:moveTo>
                      <a:pt x="209549" y="76200"/>
                    </a:moveTo>
                    <a:cubicBezTo>
                      <a:pt x="225331" y="76200"/>
                      <a:pt x="238124" y="88993"/>
                      <a:pt x="238124" y="104775"/>
                    </a:cubicBezTo>
                    <a:lnTo>
                      <a:pt x="238124" y="114300"/>
                    </a:lnTo>
                    <a:cubicBezTo>
                      <a:pt x="238124" y="135342"/>
                      <a:pt x="255183" y="152400"/>
                      <a:pt x="276224" y="152400"/>
                    </a:cubicBezTo>
                    <a:cubicBezTo>
                      <a:pt x="297266" y="152400"/>
                      <a:pt x="314324" y="135342"/>
                      <a:pt x="314324" y="114300"/>
                    </a:cubicBezTo>
                    <a:lnTo>
                      <a:pt x="314324" y="104775"/>
                    </a:lnTo>
                    <a:cubicBezTo>
                      <a:pt x="314324" y="88993"/>
                      <a:pt x="327117" y="76200"/>
                      <a:pt x="342899" y="76200"/>
                    </a:cubicBezTo>
                    <a:cubicBezTo>
                      <a:pt x="358681" y="76200"/>
                      <a:pt x="371474" y="88993"/>
                      <a:pt x="371474" y="104775"/>
                    </a:cubicBezTo>
                    <a:lnTo>
                      <a:pt x="371474" y="114300"/>
                    </a:lnTo>
                    <a:cubicBezTo>
                      <a:pt x="371474" y="114307"/>
                      <a:pt x="371474" y="114314"/>
                      <a:pt x="371474" y="114321"/>
                    </a:cubicBezTo>
                    <a:cubicBezTo>
                      <a:pt x="371480" y="135357"/>
                      <a:pt x="388538" y="152406"/>
                      <a:pt x="409574" y="152400"/>
                    </a:cubicBezTo>
                    <a:lnTo>
                      <a:pt x="434339" y="152400"/>
                    </a:lnTo>
                    <a:cubicBezTo>
                      <a:pt x="457740" y="152444"/>
                      <a:pt x="478201" y="168180"/>
                      <a:pt x="484250" y="190786"/>
                    </a:cubicBezTo>
                    <a:lnTo>
                      <a:pt x="512730" y="335661"/>
                    </a:lnTo>
                    <a:cubicBezTo>
                      <a:pt x="513831" y="339793"/>
                      <a:pt x="514376" y="344054"/>
                      <a:pt x="514349" y="348329"/>
                    </a:cubicBezTo>
                    <a:cubicBezTo>
                      <a:pt x="514289" y="376869"/>
                      <a:pt x="491168" y="399990"/>
                      <a:pt x="462629" y="400050"/>
                    </a:cubicBezTo>
                    <a:lnTo>
                      <a:pt x="89820" y="400050"/>
                    </a:lnTo>
                    <a:cubicBezTo>
                      <a:pt x="61280" y="399990"/>
                      <a:pt x="38159" y="376869"/>
                      <a:pt x="38099" y="348329"/>
                    </a:cubicBezTo>
                    <a:cubicBezTo>
                      <a:pt x="38029" y="343568"/>
                      <a:pt x="38639" y="338821"/>
                      <a:pt x="39909" y="334232"/>
                    </a:cubicBezTo>
                    <a:lnTo>
                      <a:pt x="68008" y="191357"/>
                    </a:lnTo>
                    <a:cubicBezTo>
                      <a:pt x="73876" y="168470"/>
                      <a:pt x="94482" y="152448"/>
                      <a:pt x="118109" y="152400"/>
                    </a:cubicBezTo>
                    <a:lnTo>
                      <a:pt x="142874" y="152400"/>
                    </a:lnTo>
                    <a:cubicBezTo>
                      <a:pt x="142881" y="152400"/>
                      <a:pt x="142889" y="152400"/>
                      <a:pt x="142895" y="152400"/>
                    </a:cubicBezTo>
                    <a:cubicBezTo>
                      <a:pt x="163931" y="152394"/>
                      <a:pt x="180980" y="135336"/>
                      <a:pt x="180974" y="114300"/>
                    </a:cubicBezTo>
                    <a:lnTo>
                      <a:pt x="180974" y="104775"/>
                    </a:lnTo>
                    <a:cubicBezTo>
                      <a:pt x="180974" y="88993"/>
                      <a:pt x="193767" y="76200"/>
                      <a:pt x="209549" y="76200"/>
                    </a:cubicBezTo>
                    <a:close/>
                    <a:moveTo>
                      <a:pt x="85725" y="0"/>
                    </a:moveTo>
                    <a:lnTo>
                      <a:pt x="466725" y="0"/>
                    </a:lnTo>
                    <a:cubicBezTo>
                      <a:pt x="514048" y="52"/>
                      <a:pt x="552398" y="38402"/>
                      <a:pt x="552450" y="85725"/>
                    </a:cubicBezTo>
                    <a:cubicBezTo>
                      <a:pt x="552419" y="112015"/>
                      <a:pt x="531115" y="133319"/>
                      <a:pt x="504825" y="133350"/>
                    </a:cubicBezTo>
                    <a:lnTo>
                      <a:pt x="438150" y="133350"/>
                    </a:lnTo>
                    <a:cubicBezTo>
                      <a:pt x="411860" y="133319"/>
                      <a:pt x="390556" y="112015"/>
                      <a:pt x="390525" y="85725"/>
                    </a:cubicBezTo>
                    <a:cubicBezTo>
                      <a:pt x="390508" y="69951"/>
                      <a:pt x="377724" y="57167"/>
                      <a:pt x="361950" y="57150"/>
                    </a:cubicBezTo>
                    <a:lnTo>
                      <a:pt x="190500" y="57150"/>
                    </a:lnTo>
                    <a:cubicBezTo>
                      <a:pt x="174726" y="57167"/>
                      <a:pt x="161942" y="69951"/>
                      <a:pt x="161925" y="85725"/>
                    </a:cubicBezTo>
                    <a:cubicBezTo>
                      <a:pt x="161894" y="112015"/>
                      <a:pt x="140590" y="133319"/>
                      <a:pt x="114300" y="133350"/>
                    </a:cubicBezTo>
                    <a:lnTo>
                      <a:pt x="47625" y="133350"/>
                    </a:lnTo>
                    <a:cubicBezTo>
                      <a:pt x="21335" y="133319"/>
                      <a:pt x="31" y="112015"/>
                      <a:pt x="0" y="85725"/>
                    </a:cubicBezTo>
                    <a:cubicBezTo>
                      <a:pt x="52" y="38402"/>
                      <a:pt x="38402" y="52"/>
                      <a:pt x="85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endParaRPr kumimoji="0" lang="en-IN" sz="2400" b="0" i="0" u="none" strike="noStrike" kern="1200" cap="none" spc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6" name="TextBox 895"/>
              <p:cNvSpPr txBox="1"/>
              <p:nvPr/>
            </p:nvSpPr>
            <p:spPr>
              <a:xfrm>
                <a:off x="5095688" y="3310431"/>
                <a:ext cx="113095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r>
                  <a:rPr kumimoji="0" lang="az-Latn-AZ" sz="1000" u="none" strike="noStrike" kern="1200" cap="none" spc="0" baseline="0" noProof="0" dirty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</a:rPr>
                  <a:t>0604509565</a:t>
                </a:r>
                <a:endParaRPr kumimoji="0" lang="en-US" sz="1000" u="none" strike="noStrike" kern="1200" cap="none" spc="0" baseline="0" noProof="0" dirty="0">
                  <a:ln>
                    <a:noFill/>
                  </a:ln>
                  <a:solidFill>
                    <a:srgbClr val="E1F7FF"/>
                  </a:solidFill>
                  <a:effectLst/>
                  <a:uLnTx/>
                  <a:latin typeface="Arial Narrow" pitchFamily="34" charset="0" panose="020B0606020202030204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07341" y="3605990"/>
              <a:ext cx="2193247" cy="261509"/>
              <a:chOff x="4407341" y="3515648"/>
              <a:chExt cx="2193247" cy="246221"/>
            </a:xfrm>
          </p:grpSpPr>
          <p:sp>
            <p:nvSpPr>
              <p:cNvPr id="895" name="Freeform: Shape 894"/>
              <p:cNvSpPr/>
              <p:nvPr/>
            </p:nvSpPr>
            <p:spPr>
              <a:xfrm>
                <a:off x="6393710" y="3564449"/>
                <a:ext cx="206878" cy="174378"/>
              </a:xfrm>
              <a:custGeom>
                <a:avLst/>
                <a:rect l="l" t="t" r="r" b="b"/>
                <a:pathLst>
                  <a:path w="180782" h="168500">
                    <a:moveTo>
                      <a:pt x="89950" y="34180"/>
                    </a:moveTo>
                    <a:lnTo>
                      <a:pt x="163106" y="94744"/>
                    </a:lnTo>
                    <a:lnTo>
                      <a:pt x="163106" y="168500"/>
                    </a:lnTo>
                    <a:lnTo>
                      <a:pt x="111537" y="168500"/>
                    </a:lnTo>
                    <a:lnTo>
                      <a:pt x="111537" y="104938"/>
                    </a:lnTo>
                    <a:lnTo>
                      <a:pt x="68963" y="104938"/>
                    </a:lnTo>
                    <a:lnTo>
                      <a:pt x="68963" y="168500"/>
                    </a:lnTo>
                    <a:lnTo>
                      <a:pt x="17993" y="168500"/>
                    </a:lnTo>
                    <a:lnTo>
                      <a:pt x="17993" y="94744"/>
                    </a:lnTo>
                    <a:lnTo>
                      <a:pt x="89950" y="34180"/>
                    </a:lnTo>
                    <a:close/>
                    <a:moveTo>
                      <a:pt x="83953" y="1799"/>
                    </a:moveTo>
                    <a:cubicBezTo>
                      <a:pt x="87551" y="-600"/>
                      <a:pt x="93548" y="-600"/>
                      <a:pt x="97145" y="1799"/>
                    </a:cubicBezTo>
                    <a:lnTo>
                      <a:pt x="176298" y="68959"/>
                    </a:lnTo>
                    <a:cubicBezTo>
                      <a:pt x="186492" y="77354"/>
                      <a:pt x="177497" y="91146"/>
                      <a:pt x="167303" y="88148"/>
                    </a:cubicBezTo>
                    <a:lnTo>
                      <a:pt x="90549" y="24586"/>
                    </a:lnTo>
                    <a:lnTo>
                      <a:pt x="13795" y="88148"/>
                    </a:lnTo>
                    <a:cubicBezTo>
                      <a:pt x="3002" y="91146"/>
                      <a:pt x="-5393" y="77354"/>
                      <a:pt x="4201" y="68959"/>
                    </a:cubicBezTo>
                    <a:lnTo>
                      <a:pt x="25189" y="51570"/>
                    </a:lnTo>
                    <a:lnTo>
                      <a:pt x="25189" y="22787"/>
                    </a:lnTo>
                    <a:lnTo>
                      <a:pt x="47375" y="22787"/>
                    </a:lnTo>
                    <a:lnTo>
                      <a:pt x="47375" y="32981"/>
                    </a:lnTo>
                    <a:lnTo>
                      <a:pt x="83953" y="179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endParaRPr kumimoji="0" lang="en-IN" sz="2400" b="0" i="0" u="none" strike="noStrike" kern="1200" cap="none" spc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4" name="TextBox 893"/>
              <p:cNvSpPr txBox="1"/>
              <p:nvPr/>
            </p:nvSpPr>
            <p:spPr>
              <a:xfrm rot="10800000" flipV="1">
                <a:off x="4407341" y="3515648"/>
                <a:ext cx="192469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indent="0" algn="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r>
                  <a:rPr kumimoji="0" lang="az-Latn-AZ" sz="1000" u="none" strike="noStrike" kern="1200" cap="none" spc="0" baseline="0" noProof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</a:rPr>
                  <a:t>alişesedov44@gmail</a:t>
                </a:r>
                <a:r>
                  <a:rPr kumimoji="0" lang="en-US" sz="1000" u="none" strike="noStrike" kern="1200" cap="none" spc="0" baseline="0" noProof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</a:rPr>
                  <a:t>.</a:t>
                </a:r>
                <a:r>
                  <a:rPr kumimoji="0" lang="en-US" sz="1000" u="none" strike="noStrike" kern="1200" cap="none" spc="0" baseline="0" noProof="0" dirty="0">
                    <a:ln>
                      <a:noFill/>
                    </a:ln>
                    <a:solidFill>
                      <a:srgbClr val="E1F7FF"/>
                    </a:solidFill>
                    <a:effectLst/>
                    <a:uLnTx/>
                    <a:latin typeface="Arial Narrow" pitchFamily="34" charset="0" panose="020B0606020202030204"/>
                  </a:rPr>
                  <a:t>com</a:t>
                </a:r>
              </a:p>
            </p:txBody>
          </p:sp>
        </p:grpSp>
      </p:grpSp>
      <p:sp>
        <p:nvSpPr>
          <p:cNvPr id="300" name="Rectangle 299"/>
          <p:cNvSpPr/>
          <p:nvPr/>
        </p:nvSpPr>
        <p:spPr>
          <a:xfrm>
            <a:off x="772159" y="538781"/>
            <a:ext cx="1915550" cy="4540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2400" b="1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Arial Narrow" pitchFamily="34" charset="0" panose="020B0606020202030204"/>
              <a:ea typeface="+mn-ea"/>
              <a:cs typeface="+mn-cs"/>
            </a:endParaRPr>
          </a:p>
        </p:txBody>
      </p:sp>
      <p:grpSp>
        <p:nvGrpSpPr>
          <p:cNvPr id="311" name="Group 310"/>
          <p:cNvGrpSpPr/>
          <p:nvPr/>
        </p:nvGrpSpPr>
        <p:grpSpPr>
          <a:xfrm>
            <a:off x="3366006" y="8010098"/>
            <a:ext cx="3353570" cy="1614678"/>
            <a:chOff x="3363862" y="8714895"/>
            <a:chExt cx="2992106" cy="9455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3363862" y="8978157"/>
              <a:ext cx="2992106" cy="682238"/>
              <a:chOff x="3561260" y="9155596"/>
              <a:chExt cx="2357943" cy="536748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4713158" y="9155596"/>
                <a:ext cx="661203" cy="536748"/>
                <a:chOff x="4713158" y="9155596"/>
                <a:chExt cx="661201" cy="536748"/>
              </a:xfrm>
            </p:grpSpPr>
            <p:grpSp>
              <p:nvGrpSpPr>
                <p:cNvPr id="639" name="Group 638"/>
                <p:cNvGrpSpPr/>
                <p:nvPr/>
              </p:nvGrpSpPr>
              <p:grpSpPr>
                <a:xfrm>
                  <a:off x="4869706" y="9155596"/>
                  <a:ext cx="348104" cy="348104"/>
                  <a:chOff x="1333823" y="9086758"/>
                  <a:chExt cx="582882" cy="582882"/>
                </a:xfrm>
              </p:grpSpPr>
              <p:sp>
                <p:nvSpPr>
                  <p:cNvPr id="640" name="Oval 639"/>
                  <p:cNvSpPr/>
                  <p:nvPr/>
                </p:nvSpPr>
                <p:spPr>
                  <a:xfrm>
                    <a:off x="1333823" y="9086758"/>
                    <a:ext cx="582882" cy="5828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US" sz="1800" b="0" i="0" u="none" strike="noStrike" kern="1200" cap="none" spc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41" name="Group 640"/>
                  <p:cNvGrpSpPr/>
                  <p:nvPr/>
                </p:nvGrpSpPr>
                <p:grpSpPr>
                  <a:xfrm>
                    <a:off x="1419796" y="9220670"/>
                    <a:ext cx="410936" cy="315058"/>
                    <a:chOff x="3143260" y="4724331"/>
                    <a:chExt cx="571574" cy="438219"/>
                  </a:xfrm>
                  <a:solidFill>
                    <a:schemeClr val="bg1">
                      <a:alpha val="42000"/>
                    </a:schemeClr>
                  </a:solidFill>
                </p:grpSpPr>
                <p:sp>
                  <p:nvSpPr>
                    <p:cNvPr id="642" name="Freeform: Shape 641"/>
                    <p:cNvSpPr/>
                    <p:nvPr/>
                  </p:nvSpPr>
                  <p:spPr>
                    <a:xfrm>
                      <a:off x="3476625" y="4762500"/>
                      <a:ext cx="171450" cy="171450"/>
                    </a:xfrm>
                    <a:custGeom>
                      <a:avLst/>
                      <a:rect l="l" t="t" r="r" b="b"/>
                      <a:pathLst>
                        <a:path w="171450" h="171450">
                          <a:moveTo>
                            <a:pt x="85725" y="0"/>
                          </a:moveTo>
                          <a:cubicBezTo>
                            <a:pt x="38380" y="0"/>
                            <a:pt x="0" y="38380"/>
                            <a:pt x="0" y="85725"/>
                          </a:cubicBezTo>
                          <a:cubicBezTo>
                            <a:pt x="0" y="133070"/>
                            <a:pt x="38380" y="171450"/>
                            <a:pt x="85725" y="171450"/>
                          </a:cubicBezTo>
                          <a:cubicBezTo>
                            <a:pt x="133070" y="171450"/>
                            <a:pt x="171450" y="133070"/>
                            <a:pt x="171450" y="85725"/>
                          </a:cubicBezTo>
                          <a:cubicBezTo>
                            <a:pt x="171398" y="38402"/>
                            <a:pt x="133048" y="52"/>
                            <a:pt x="85725" y="0"/>
                          </a:cubicBezTo>
                          <a:close/>
                          <a:moveTo>
                            <a:pt x="38100" y="104775"/>
                          </a:moveTo>
                          <a:cubicBezTo>
                            <a:pt x="27579" y="104775"/>
                            <a:pt x="19050" y="96246"/>
                            <a:pt x="19050" y="85725"/>
                          </a:cubicBezTo>
                          <a:cubicBezTo>
                            <a:pt x="19050" y="75204"/>
                            <a:pt x="27579" y="66675"/>
                            <a:pt x="38100" y="66675"/>
                          </a:cubicBezTo>
                          <a:cubicBezTo>
                            <a:pt x="48621" y="66675"/>
                            <a:pt x="57150" y="75204"/>
                            <a:pt x="57150" y="85725"/>
                          </a:cubicBezTo>
                          <a:cubicBezTo>
                            <a:pt x="57150" y="96246"/>
                            <a:pt x="48621" y="104775"/>
                            <a:pt x="38100" y="104775"/>
                          </a:cubicBezTo>
                          <a:close/>
                          <a:moveTo>
                            <a:pt x="85725" y="152400"/>
                          </a:moveTo>
                          <a:cubicBezTo>
                            <a:pt x="75204" y="152400"/>
                            <a:pt x="66675" y="143871"/>
                            <a:pt x="66675" y="133350"/>
                          </a:cubicBezTo>
                          <a:cubicBezTo>
                            <a:pt x="66675" y="122829"/>
                            <a:pt x="75204" y="114300"/>
                            <a:pt x="85725" y="114300"/>
                          </a:cubicBezTo>
                          <a:cubicBezTo>
                            <a:pt x="96246" y="114300"/>
                            <a:pt x="104775" y="122829"/>
                            <a:pt x="104775" y="133350"/>
                          </a:cubicBezTo>
                          <a:cubicBezTo>
                            <a:pt x="104775" y="143871"/>
                            <a:pt x="96246" y="152400"/>
                            <a:pt x="85725" y="152400"/>
                          </a:cubicBezTo>
                          <a:close/>
                          <a:moveTo>
                            <a:pt x="85725" y="57150"/>
                          </a:moveTo>
                          <a:cubicBezTo>
                            <a:pt x="75204" y="57150"/>
                            <a:pt x="66675" y="48621"/>
                            <a:pt x="66675" y="38100"/>
                          </a:cubicBezTo>
                          <a:cubicBezTo>
                            <a:pt x="66675" y="27579"/>
                            <a:pt x="75204" y="19050"/>
                            <a:pt x="85725" y="19050"/>
                          </a:cubicBezTo>
                          <a:cubicBezTo>
                            <a:pt x="96246" y="19050"/>
                            <a:pt x="104775" y="27579"/>
                            <a:pt x="104775" y="38100"/>
                          </a:cubicBezTo>
                          <a:cubicBezTo>
                            <a:pt x="104775" y="48621"/>
                            <a:pt x="96246" y="57150"/>
                            <a:pt x="85725" y="57150"/>
                          </a:cubicBezTo>
                          <a:close/>
                          <a:moveTo>
                            <a:pt x="152400" y="85725"/>
                          </a:moveTo>
                          <a:cubicBezTo>
                            <a:pt x="152400" y="96246"/>
                            <a:pt x="143871" y="104775"/>
                            <a:pt x="133350" y="104775"/>
                          </a:cubicBezTo>
                          <a:cubicBezTo>
                            <a:pt x="122829" y="104775"/>
                            <a:pt x="114300" y="96246"/>
                            <a:pt x="114300" y="85725"/>
                          </a:cubicBezTo>
                          <a:cubicBezTo>
                            <a:pt x="114300" y="75204"/>
                            <a:pt x="122829" y="66675"/>
                            <a:pt x="133350" y="66675"/>
                          </a:cubicBezTo>
                          <a:cubicBezTo>
                            <a:pt x="143871" y="66675"/>
                            <a:pt x="152400" y="75204"/>
                            <a:pt x="152400" y="85725"/>
                          </a:cubicBezTo>
                          <a:close/>
                        </a:path>
                      </a:pathLst>
                    </a:custGeom>
                    <a:solidFill>
                      <a:srgbClr val="004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US" sz="1800" b="0" i="0" u="none" strike="noStrike" kern="1200" cap="none" spc="0" baseline="0" noProof="0">
                        <a:ln>
                          <a:noFill/>
                        </a:ln>
                        <a:effectLst/>
                        <a:uLnTx/>
                        <a:latin typeface="Arial" pitchFamily="34" charset="0" panose="020B06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3" name="Freeform: Shape 642"/>
                    <p:cNvSpPr/>
                    <p:nvPr/>
                  </p:nvSpPr>
                  <p:spPr>
                    <a:xfrm>
                      <a:off x="3143260" y="4724331"/>
                      <a:ext cx="571574" cy="438219"/>
                    </a:xfrm>
                    <a:custGeom>
                      <a:avLst/>
                      <a:rect l="l" t="t" r="r" b="b"/>
                      <a:pathLst>
                        <a:path w="571574" h="438219">
                          <a:moveTo>
                            <a:pt x="571489" y="351541"/>
                          </a:moveTo>
                          <a:cubicBezTo>
                            <a:pt x="567537" y="311917"/>
                            <a:pt x="549058" y="224554"/>
                            <a:pt x="535818" y="164851"/>
                          </a:cubicBezTo>
                          <a:cubicBezTo>
                            <a:pt x="558550" y="100481"/>
                            <a:pt x="524795" y="29871"/>
                            <a:pt x="460425" y="7140"/>
                          </a:cubicBezTo>
                          <a:cubicBezTo>
                            <a:pt x="424784" y="-5446"/>
                            <a:pt x="385344" y="-1033"/>
                            <a:pt x="353367" y="19118"/>
                          </a:cubicBezTo>
                          <a:lnTo>
                            <a:pt x="218112" y="19118"/>
                          </a:lnTo>
                          <a:cubicBezTo>
                            <a:pt x="160428" y="-17329"/>
                            <a:pt x="84119" y="-114"/>
                            <a:pt x="47671" y="57570"/>
                          </a:cubicBezTo>
                          <a:cubicBezTo>
                            <a:pt x="27413" y="89632"/>
                            <a:pt x="23002" y="129222"/>
                            <a:pt x="35708" y="164956"/>
                          </a:cubicBezTo>
                          <a:cubicBezTo>
                            <a:pt x="22430" y="224801"/>
                            <a:pt x="4085" y="311707"/>
                            <a:pt x="85" y="351731"/>
                          </a:cubicBezTo>
                          <a:cubicBezTo>
                            <a:pt x="-106" y="354303"/>
                            <a:pt x="85" y="362018"/>
                            <a:pt x="85" y="362018"/>
                          </a:cubicBezTo>
                          <a:cubicBezTo>
                            <a:pt x="-7" y="404008"/>
                            <a:pt x="33958" y="438121"/>
                            <a:pt x="75947" y="438213"/>
                          </a:cubicBezTo>
                          <a:cubicBezTo>
                            <a:pt x="100006" y="438265"/>
                            <a:pt x="122670" y="426928"/>
                            <a:pt x="137054" y="407643"/>
                          </a:cubicBezTo>
                          <a:cubicBezTo>
                            <a:pt x="149669" y="383301"/>
                            <a:pt x="160123" y="357899"/>
                            <a:pt x="168296" y="331729"/>
                          </a:cubicBezTo>
                          <a:cubicBezTo>
                            <a:pt x="172868" y="319061"/>
                            <a:pt x="177440" y="306297"/>
                            <a:pt x="182012" y="294391"/>
                          </a:cubicBezTo>
                          <a:cubicBezTo>
                            <a:pt x="186315" y="283474"/>
                            <a:pt x="196853" y="276297"/>
                            <a:pt x="208587" y="276293"/>
                          </a:cubicBezTo>
                          <a:lnTo>
                            <a:pt x="362987" y="276293"/>
                          </a:lnTo>
                          <a:cubicBezTo>
                            <a:pt x="374731" y="276266"/>
                            <a:pt x="385286" y="283453"/>
                            <a:pt x="389562" y="294391"/>
                          </a:cubicBezTo>
                          <a:cubicBezTo>
                            <a:pt x="394134" y="306297"/>
                            <a:pt x="398801" y="319251"/>
                            <a:pt x="403373" y="332015"/>
                          </a:cubicBezTo>
                          <a:cubicBezTo>
                            <a:pt x="411655" y="358356"/>
                            <a:pt x="422236" y="383917"/>
                            <a:pt x="434996" y="408405"/>
                          </a:cubicBezTo>
                          <a:cubicBezTo>
                            <a:pt x="449268" y="427295"/>
                            <a:pt x="471615" y="438344"/>
                            <a:pt x="495289" y="438218"/>
                          </a:cubicBezTo>
                          <a:cubicBezTo>
                            <a:pt x="537262" y="438218"/>
                            <a:pt x="571332" y="404277"/>
                            <a:pt x="571489" y="362304"/>
                          </a:cubicBezTo>
                          <a:cubicBezTo>
                            <a:pt x="571489" y="362304"/>
                            <a:pt x="571680" y="354398"/>
                            <a:pt x="571489" y="351541"/>
                          </a:cubicBezTo>
                          <a:close/>
                          <a:moveTo>
                            <a:pt x="152389" y="228668"/>
                          </a:moveTo>
                          <a:cubicBezTo>
                            <a:pt x="94524" y="228668"/>
                            <a:pt x="47614" y="181759"/>
                            <a:pt x="47614" y="123893"/>
                          </a:cubicBezTo>
                          <a:cubicBezTo>
                            <a:pt x="47614" y="66028"/>
                            <a:pt x="94524" y="19118"/>
                            <a:pt x="152389" y="19118"/>
                          </a:cubicBezTo>
                          <a:cubicBezTo>
                            <a:pt x="210255" y="19118"/>
                            <a:pt x="257164" y="66028"/>
                            <a:pt x="257164" y="123893"/>
                          </a:cubicBezTo>
                          <a:cubicBezTo>
                            <a:pt x="257096" y="181731"/>
                            <a:pt x="210227" y="228600"/>
                            <a:pt x="152389" y="228668"/>
                          </a:cubicBezTo>
                          <a:close/>
                          <a:moveTo>
                            <a:pt x="419089" y="228668"/>
                          </a:moveTo>
                          <a:cubicBezTo>
                            <a:pt x="361224" y="228668"/>
                            <a:pt x="314314" y="181759"/>
                            <a:pt x="314314" y="123893"/>
                          </a:cubicBezTo>
                          <a:cubicBezTo>
                            <a:pt x="314314" y="66028"/>
                            <a:pt x="361224" y="19118"/>
                            <a:pt x="419089" y="19118"/>
                          </a:cubicBezTo>
                          <a:cubicBezTo>
                            <a:pt x="476955" y="19118"/>
                            <a:pt x="523864" y="66028"/>
                            <a:pt x="523864" y="123893"/>
                          </a:cubicBezTo>
                          <a:cubicBezTo>
                            <a:pt x="523796" y="181731"/>
                            <a:pt x="476927" y="228600"/>
                            <a:pt x="419089" y="228668"/>
                          </a:cubicBezTo>
                          <a:close/>
                        </a:path>
                      </a:pathLst>
                    </a:custGeom>
                    <a:solidFill>
                      <a:srgbClr val="004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US" sz="1800" b="0" i="0" u="none" strike="noStrike" kern="1200" cap="none" spc="0" baseline="0" noProof="0">
                        <a:ln>
                          <a:noFill/>
                        </a:ln>
                        <a:effectLst/>
                        <a:uLnTx/>
                        <a:latin typeface="Arial" pitchFamily="34" charset="0" panose="020B06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4" name="Freeform: Shape 643"/>
                    <p:cNvSpPr/>
                    <p:nvPr/>
                  </p:nvSpPr>
                  <p:spPr>
                    <a:xfrm>
                      <a:off x="3209925" y="4762500"/>
                      <a:ext cx="171450" cy="171450"/>
                    </a:xfrm>
                    <a:custGeom>
                      <a:avLst/>
                      <a:rect l="l" t="t" r="r" b="b"/>
                      <a:pathLst>
                        <a:path w="171450" h="171450">
                          <a:moveTo>
                            <a:pt x="85725" y="0"/>
                          </a:moveTo>
                          <a:cubicBezTo>
                            <a:pt x="38380" y="0"/>
                            <a:pt x="0" y="38380"/>
                            <a:pt x="0" y="85725"/>
                          </a:cubicBezTo>
                          <a:cubicBezTo>
                            <a:pt x="0" y="133070"/>
                            <a:pt x="38380" y="171450"/>
                            <a:pt x="85725" y="171450"/>
                          </a:cubicBezTo>
                          <a:cubicBezTo>
                            <a:pt x="133070" y="171450"/>
                            <a:pt x="171450" y="133070"/>
                            <a:pt x="171450" y="85725"/>
                          </a:cubicBezTo>
                          <a:cubicBezTo>
                            <a:pt x="171398" y="38402"/>
                            <a:pt x="133048" y="52"/>
                            <a:pt x="85725" y="0"/>
                          </a:cubicBezTo>
                          <a:close/>
                          <a:moveTo>
                            <a:pt x="152400" y="76200"/>
                          </a:moveTo>
                          <a:lnTo>
                            <a:pt x="152400" y="95250"/>
                          </a:lnTo>
                          <a:cubicBezTo>
                            <a:pt x="152400" y="100511"/>
                            <a:pt x="148136" y="104775"/>
                            <a:pt x="142875" y="104775"/>
                          </a:cubicBezTo>
                          <a:lnTo>
                            <a:pt x="104775" y="104775"/>
                          </a:lnTo>
                          <a:lnTo>
                            <a:pt x="104775" y="142875"/>
                          </a:lnTo>
                          <a:cubicBezTo>
                            <a:pt x="104775" y="148136"/>
                            <a:pt x="100511" y="152400"/>
                            <a:pt x="95250" y="152400"/>
                          </a:cubicBezTo>
                          <a:lnTo>
                            <a:pt x="76200" y="152400"/>
                          </a:lnTo>
                          <a:cubicBezTo>
                            <a:pt x="70939" y="152400"/>
                            <a:pt x="66675" y="148136"/>
                            <a:pt x="66675" y="142875"/>
                          </a:cubicBezTo>
                          <a:lnTo>
                            <a:pt x="66675" y="104775"/>
                          </a:lnTo>
                          <a:lnTo>
                            <a:pt x="28575" y="104775"/>
                          </a:lnTo>
                          <a:cubicBezTo>
                            <a:pt x="23314" y="104775"/>
                            <a:pt x="19050" y="100511"/>
                            <a:pt x="19050" y="95250"/>
                          </a:cubicBezTo>
                          <a:lnTo>
                            <a:pt x="19050" y="76200"/>
                          </a:lnTo>
                          <a:cubicBezTo>
                            <a:pt x="19050" y="70939"/>
                            <a:pt x="23314" y="66675"/>
                            <a:pt x="28575" y="66675"/>
                          </a:cubicBezTo>
                          <a:lnTo>
                            <a:pt x="66675" y="66675"/>
                          </a:lnTo>
                          <a:lnTo>
                            <a:pt x="66675" y="28575"/>
                          </a:lnTo>
                          <a:cubicBezTo>
                            <a:pt x="66675" y="23314"/>
                            <a:pt x="70939" y="19050"/>
                            <a:pt x="76200" y="19050"/>
                          </a:cubicBezTo>
                          <a:lnTo>
                            <a:pt x="95250" y="19050"/>
                          </a:lnTo>
                          <a:cubicBezTo>
                            <a:pt x="100511" y="19050"/>
                            <a:pt x="104775" y="23314"/>
                            <a:pt x="104775" y="28575"/>
                          </a:cubicBezTo>
                          <a:lnTo>
                            <a:pt x="104775" y="66675"/>
                          </a:lnTo>
                          <a:lnTo>
                            <a:pt x="142875" y="66675"/>
                          </a:lnTo>
                          <a:cubicBezTo>
                            <a:pt x="148136" y="66675"/>
                            <a:pt x="152400" y="70939"/>
                            <a:pt x="152400" y="76200"/>
                          </a:cubicBezTo>
                          <a:close/>
                        </a:path>
                      </a:pathLst>
                    </a:custGeom>
                    <a:solidFill>
                      <a:srgbClr val="004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US" sz="1800" b="0" i="0" u="none" strike="noStrike" kern="1200" cap="none" spc="0" baseline="0" noProof="0">
                        <a:ln>
                          <a:noFill/>
                        </a:ln>
                        <a:effectLst/>
                        <a:uLnTx/>
                        <a:latin typeface="Arial" pitchFamily="34" charset="0" panose="020B060402020202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645" name="TextBox 644"/>
                <p:cNvSpPr txBox="1"/>
                <p:nvPr/>
              </p:nvSpPr>
              <p:spPr>
                <a:xfrm>
                  <a:off x="4713158" y="9522562"/>
                  <a:ext cx="661201" cy="169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latin typeface="Arial" pitchFamily="34" charset="0" panose="020B0604020202020204"/>
                      <a:cs typeface="Arial" pitchFamily="34" charset="0" panose="020B0604020202020204"/>
                    </a:rPr>
                    <a:t>Oyun</a:t>
                  </a:r>
                  <a:r>
                    <a:rPr kumimoji="0" lang="en-US" sz="800" b="1" i="0" u="none" strike="noStrike" kern="1200" cap="none" spc="0" baseline="0" noProof="0">
                      <a:ln>
                        <a:noFill/>
                      </a:ln>
                      <a:uLnTx/>
                      <a:latin typeface="Arial" pitchFamily="34" charset="0" panose="020B0604020202020204"/>
                      <a:ea typeface="+mn-ea"/>
                      <a:cs typeface="Arial" pitchFamily="34" charset="0" panose="020B0604020202020204"/>
                    </a:rPr>
                    <a:t> 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uLnTx/>
                    <a:latin typeface="Arial" pitchFamily="34" charset="0" panose="020B0604020202020204"/>
                    <a:ea typeface="+mn-ea"/>
                    <a:cs typeface="Arial" pitchFamily="34" charset="0" panose="020B0604020202020204"/>
                  </a:endParaRPr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4137211" y="9156131"/>
                <a:ext cx="629108" cy="535681"/>
                <a:chOff x="4137209" y="9155976"/>
                <a:chExt cx="629110" cy="535679"/>
              </a:xfrm>
            </p:grpSpPr>
            <p:grpSp>
              <p:nvGrpSpPr>
                <p:cNvPr id="646" name="Group 645"/>
                <p:cNvGrpSpPr/>
                <p:nvPr/>
              </p:nvGrpSpPr>
              <p:grpSpPr>
                <a:xfrm>
                  <a:off x="4278779" y="9155976"/>
                  <a:ext cx="345970" cy="345968"/>
                  <a:chOff x="283592" y="9084622"/>
                  <a:chExt cx="947212" cy="947212"/>
                </a:xfrm>
              </p:grpSpPr>
              <p:sp>
                <p:nvSpPr>
                  <p:cNvPr id="647" name="Oval 646"/>
                  <p:cNvSpPr/>
                  <p:nvPr/>
                </p:nvSpPr>
                <p:spPr>
                  <a:xfrm>
                    <a:off x="283592" y="9084622"/>
                    <a:ext cx="947212" cy="9472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US" sz="1800" b="0" i="0" u="none" strike="noStrike" kern="1200" cap="none" spc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648" name="Group 647"/>
                  <p:cNvGrpSpPr/>
                  <p:nvPr/>
                </p:nvGrpSpPr>
                <p:grpSpPr>
                  <a:xfrm>
                    <a:off x="546543" y="9343548"/>
                    <a:ext cx="421310" cy="429360"/>
                    <a:chOff x="3129915" y="4567237"/>
                    <a:chExt cx="598169" cy="609599"/>
                  </a:xfrm>
                  <a:solidFill>
                    <a:schemeClr val="bg1">
                      <a:alpha val="42000"/>
                    </a:schemeClr>
                  </a:solidFill>
                </p:grpSpPr>
                <p:sp>
                  <p:nvSpPr>
                    <p:cNvPr id="649" name="Freeform: Shape 648"/>
                    <p:cNvSpPr/>
                    <p:nvPr/>
                  </p:nvSpPr>
                  <p:spPr>
                    <a:xfrm>
                      <a:off x="3206115" y="4567237"/>
                      <a:ext cx="189157" cy="238124"/>
                    </a:xfrm>
                    <a:custGeom>
                      <a:avLst/>
                      <a:rect l="l" t="t" r="r" b="b"/>
                      <a:pathLst>
                        <a:path w="189157" h="238124">
                          <a:moveTo>
                            <a:pt x="0" y="200978"/>
                          </a:moveTo>
                          <a:cubicBezTo>
                            <a:pt x="0" y="167640"/>
                            <a:pt x="48577" y="153353"/>
                            <a:pt x="79057" y="171450"/>
                          </a:cubicBezTo>
                          <a:cubicBezTo>
                            <a:pt x="80010" y="9525"/>
                            <a:pt x="74295" y="953"/>
                            <a:pt x="88582" y="0"/>
                          </a:cubicBezTo>
                          <a:cubicBezTo>
                            <a:pt x="88582" y="0"/>
                            <a:pt x="89535" y="0"/>
                            <a:pt x="90488" y="0"/>
                          </a:cubicBezTo>
                          <a:cubicBezTo>
                            <a:pt x="138113" y="8573"/>
                            <a:pt x="171450" y="41910"/>
                            <a:pt x="188595" y="99060"/>
                          </a:cubicBezTo>
                          <a:cubicBezTo>
                            <a:pt x="191453" y="106680"/>
                            <a:pt x="182880" y="114300"/>
                            <a:pt x="175260" y="110490"/>
                          </a:cubicBezTo>
                          <a:lnTo>
                            <a:pt x="97155" y="74295"/>
                          </a:lnTo>
                          <a:cubicBezTo>
                            <a:pt x="97155" y="164783"/>
                            <a:pt x="97155" y="60008"/>
                            <a:pt x="97155" y="200978"/>
                          </a:cubicBezTo>
                          <a:cubicBezTo>
                            <a:pt x="98107" y="250508"/>
                            <a:pt x="0" y="250508"/>
                            <a:pt x="0" y="200978"/>
                          </a:cubicBezTo>
                          <a:close/>
                        </a:path>
                      </a:pathLst>
                    </a:custGeom>
                    <a:solidFill>
                      <a:srgbClr val="004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US" sz="1800" b="0" i="0" u="none" strike="noStrike" kern="1200" cap="none" spc="0" baseline="0" noProof="0">
                        <a:ln>
                          <a:noFill/>
                        </a:ln>
                        <a:effectLst/>
                        <a:uLnTx/>
                        <a:latin typeface="Arial" pitchFamily="34" charset="0" panose="020B06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0" name="Freeform: Shape 649"/>
                    <p:cNvSpPr/>
                    <p:nvPr/>
                  </p:nvSpPr>
                  <p:spPr>
                    <a:xfrm>
                      <a:off x="3129915" y="4808792"/>
                      <a:ext cx="361711" cy="368044"/>
                    </a:xfrm>
                    <a:custGeom>
                      <a:avLst/>
                      <a:rect l="l" t="t" r="r" b="b"/>
                      <a:pathLst>
                        <a:path w="361711" h="368044">
                          <a:moveTo>
                            <a:pt x="360998" y="258507"/>
                          </a:moveTo>
                          <a:cubicBezTo>
                            <a:pt x="360998" y="260412"/>
                            <a:pt x="360998" y="262317"/>
                            <a:pt x="360998" y="264222"/>
                          </a:cubicBezTo>
                          <a:cubicBezTo>
                            <a:pt x="360998" y="290892"/>
                            <a:pt x="333375" y="310894"/>
                            <a:pt x="299085" y="310894"/>
                          </a:cubicBezTo>
                          <a:cubicBezTo>
                            <a:pt x="264795" y="310894"/>
                            <a:pt x="237173" y="289939"/>
                            <a:pt x="237173" y="264222"/>
                          </a:cubicBezTo>
                          <a:cubicBezTo>
                            <a:pt x="237173" y="237552"/>
                            <a:pt x="264795" y="217549"/>
                            <a:pt x="299085" y="217549"/>
                          </a:cubicBezTo>
                          <a:cubicBezTo>
                            <a:pt x="316230" y="217549"/>
                            <a:pt x="330518" y="222312"/>
                            <a:pt x="341948" y="229932"/>
                          </a:cubicBezTo>
                          <a:lnTo>
                            <a:pt x="341948" y="88009"/>
                          </a:lnTo>
                          <a:cubicBezTo>
                            <a:pt x="320040" y="93724"/>
                            <a:pt x="422910" y="66102"/>
                            <a:pt x="123825" y="146112"/>
                          </a:cubicBezTo>
                          <a:lnTo>
                            <a:pt x="123825" y="321372"/>
                          </a:lnTo>
                          <a:cubicBezTo>
                            <a:pt x="123825" y="348042"/>
                            <a:pt x="96203" y="368044"/>
                            <a:pt x="61913" y="368044"/>
                          </a:cubicBezTo>
                          <a:cubicBezTo>
                            <a:pt x="27623" y="368044"/>
                            <a:pt x="0" y="347089"/>
                            <a:pt x="0" y="321372"/>
                          </a:cubicBezTo>
                          <a:cubicBezTo>
                            <a:pt x="0" y="294702"/>
                            <a:pt x="27623" y="274699"/>
                            <a:pt x="61913" y="274699"/>
                          </a:cubicBezTo>
                          <a:cubicBezTo>
                            <a:pt x="79058" y="274699"/>
                            <a:pt x="94298" y="279462"/>
                            <a:pt x="104775" y="288034"/>
                          </a:cubicBezTo>
                          <a:cubicBezTo>
                            <a:pt x="107633" y="66102"/>
                            <a:pt x="98108" y="62292"/>
                            <a:pt x="112395" y="58482"/>
                          </a:cubicBezTo>
                          <a:cubicBezTo>
                            <a:pt x="352425" y="-1526"/>
                            <a:pt x="360998" y="-9146"/>
                            <a:pt x="360998" y="7999"/>
                          </a:cubicBezTo>
                          <a:lnTo>
                            <a:pt x="360998" y="72769"/>
                          </a:lnTo>
                          <a:cubicBezTo>
                            <a:pt x="361950" y="74674"/>
                            <a:pt x="361950" y="76579"/>
                            <a:pt x="360998" y="77532"/>
                          </a:cubicBezTo>
                          <a:lnTo>
                            <a:pt x="360998" y="258507"/>
                          </a:lnTo>
                          <a:close/>
                        </a:path>
                      </a:pathLst>
                    </a:custGeom>
                    <a:solidFill>
                      <a:srgbClr val="004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US" sz="1800" b="0" i="0" u="none" strike="noStrike" kern="1200" cap="none" spc="0" baseline="0" noProof="0" dirty="0">
                        <a:ln>
                          <a:noFill/>
                        </a:ln>
                        <a:effectLst/>
                        <a:uLnTx/>
                        <a:latin typeface="Arial" pitchFamily="34" charset="0" panose="020B06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1" name="Freeform: Shape 650"/>
                    <p:cNvSpPr/>
                    <p:nvPr/>
                  </p:nvSpPr>
                  <p:spPr>
                    <a:xfrm>
                      <a:off x="3512581" y="4621215"/>
                      <a:ext cx="215503" cy="217484"/>
                    </a:xfrm>
                    <a:custGeom>
                      <a:avLst/>
                      <a:rect l="l" t="t" r="r" b="b"/>
                      <a:pathLst>
                        <a:path w="215503" h="217484">
                          <a:moveTo>
                            <a:pt x="215503" y="149857"/>
                          </a:moveTo>
                          <a:cubicBezTo>
                            <a:pt x="215503" y="151762"/>
                            <a:pt x="215503" y="152714"/>
                            <a:pt x="215503" y="154619"/>
                          </a:cubicBezTo>
                          <a:cubicBezTo>
                            <a:pt x="215503" y="171764"/>
                            <a:pt x="198358" y="185099"/>
                            <a:pt x="176451" y="185099"/>
                          </a:cubicBezTo>
                          <a:cubicBezTo>
                            <a:pt x="154543" y="185099"/>
                            <a:pt x="136446" y="171764"/>
                            <a:pt x="136446" y="154619"/>
                          </a:cubicBezTo>
                          <a:cubicBezTo>
                            <a:pt x="136446" y="137474"/>
                            <a:pt x="153591" y="123187"/>
                            <a:pt x="176451" y="123187"/>
                          </a:cubicBezTo>
                          <a:cubicBezTo>
                            <a:pt x="184071" y="123187"/>
                            <a:pt x="190738" y="125092"/>
                            <a:pt x="196453" y="126997"/>
                          </a:cubicBezTo>
                          <a:lnTo>
                            <a:pt x="196453" y="59369"/>
                          </a:lnTo>
                          <a:lnTo>
                            <a:pt x="79296" y="89849"/>
                          </a:lnTo>
                          <a:lnTo>
                            <a:pt x="79296" y="182242"/>
                          </a:lnTo>
                          <a:cubicBezTo>
                            <a:pt x="79296" y="183194"/>
                            <a:pt x="79296" y="185099"/>
                            <a:pt x="79296" y="186052"/>
                          </a:cubicBezTo>
                          <a:cubicBezTo>
                            <a:pt x="79296" y="203197"/>
                            <a:pt x="62151" y="217484"/>
                            <a:pt x="39291" y="217484"/>
                          </a:cubicBezTo>
                          <a:cubicBezTo>
                            <a:pt x="-13097" y="217484"/>
                            <a:pt x="-13097" y="155572"/>
                            <a:pt x="39291" y="155572"/>
                          </a:cubicBezTo>
                          <a:cubicBezTo>
                            <a:pt x="46911" y="155572"/>
                            <a:pt x="53578" y="157477"/>
                            <a:pt x="59293" y="160334"/>
                          </a:cubicBezTo>
                          <a:lnTo>
                            <a:pt x="59293" y="82229"/>
                          </a:lnTo>
                          <a:cubicBezTo>
                            <a:pt x="61198" y="49844"/>
                            <a:pt x="54531" y="35557"/>
                            <a:pt x="66913" y="31747"/>
                          </a:cubicBezTo>
                          <a:cubicBezTo>
                            <a:pt x="206931" y="314"/>
                            <a:pt x="205026" y="-3496"/>
                            <a:pt x="211693" y="2219"/>
                          </a:cubicBezTo>
                          <a:cubicBezTo>
                            <a:pt x="213598" y="4124"/>
                            <a:pt x="215503" y="6982"/>
                            <a:pt x="215503" y="9839"/>
                          </a:cubicBezTo>
                          <a:cubicBezTo>
                            <a:pt x="215503" y="10792"/>
                            <a:pt x="215503" y="49844"/>
                            <a:pt x="215503" y="50797"/>
                          </a:cubicBezTo>
                          <a:lnTo>
                            <a:pt x="215503" y="149857"/>
                          </a:lnTo>
                          <a:close/>
                        </a:path>
                      </a:pathLst>
                    </a:custGeom>
                    <a:solidFill>
                      <a:srgbClr val="004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Tx/>
                        <a:buNone/>
                      </a:pPr>
                      <a:endParaRPr kumimoji="0" lang="en-US" sz="1800" b="0" i="0" u="none" strike="noStrike" kern="1200" cap="none" spc="0" baseline="0" noProof="0">
                        <a:ln>
                          <a:noFill/>
                        </a:ln>
                        <a:effectLst/>
                        <a:uLnTx/>
                        <a:latin typeface="Arial" pitchFamily="34" charset="0" panose="020B060402020202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652" name="TextBox 651"/>
                <p:cNvSpPr txBox="1"/>
                <p:nvPr/>
              </p:nvSpPr>
              <p:spPr>
                <a:xfrm>
                  <a:off x="4137209" y="9521873"/>
                  <a:ext cx="629110" cy="169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latin typeface="Arial" pitchFamily="34" charset="0" panose="020B0604020202020204"/>
                      <a:cs typeface="Arial" pitchFamily="34" charset="0" panose="020B0604020202020204"/>
                    </a:rPr>
                    <a:t>Musiqi 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uLnTx/>
                    <a:latin typeface="Arial" pitchFamily="34" charset="0" panose="020B0604020202020204"/>
                    <a:ea typeface="+mn-ea"/>
                    <a:cs typeface="Arial" pitchFamily="34" charset="0" panose="020B0604020202020204"/>
                  </a:endParaRP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5461014" y="9160259"/>
                <a:ext cx="458189" cy="461902"/>
                <a:chOff x="5461012" y="9160395"/>
                <a:chExt cx="458191" cy="461899"/>
              </a:xfrm>
            </p:grpSpPr>
            <p:sp>
              <p:nvSpPr>
                <p:cNvPr id="654" name="Oval 653"/>
                <p:cNvSpPr/>
                <p:nvPr/>
              </p:nvSpPr>
              <p:spPr>
                <a:xfrm flipH="1">
                  <a:off x="5526367" y="9160395"/>
                  <a:ext cx="392836" cy="3446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endParaRPr kumimoji="0" lang="en-US" sz="1800" b="0" i="0" u="none" strike="noStrike" kern="1200" cap="none" spc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TextBox 661"/>
                <p:cNvSpPr txBox="1"/>
                <p:nvPr/>
              </p:nvSpPr>
              <p:spPr>
                <a:xfrm rot="10800000" flipV="1">
                  <a:off x="5461012" y="9538964"/>
                  <a:ext cx="353926" cy="8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latin typeface="Arial" pitchFamily="34" charset="0" panose="020B0604020202020204"/>
                      <a:cs typeface="Arial" pitchFamily="34" charset="0" panose="020B0604020202020204"/>
                    </a:rPr>
                    <a:t>Film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uLnTx/>
                    <a:latin typeface="Arial" pitchFamily="34" charset="0" panose="020B0604020202020204"/>
                    <a:ea typeface="+mn-ea"/>
                    <a:cs typeface="Arial" pitchFamily="34" charset="0" panose="020B0604020202020204"/>
                  </a:endParaRPr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3561260" y="9156131"/>
                <a:ext cx="629112" cy="535681"/>
                <a:chOff x="3561260" y="9155976"/>
                <a:chExt cx="629110" cy="535679"/>
              </a:xfrm>
            </p:grpSpPr>
            <p:grpSp>
              <p:nvGrpSpPr>
                <p:cNvPr id="663" name="Group 662"/>
                <p:cNvGrpSpPr/>
                <p:nvPr/>
              </p:nvGrpSpPr>
              <p:grpSpPr>
                <a:xfrm>
                  <a:off x="3702830" y="9155976"/>
                  <a:ext cx="345970" cy="345968"/>
                  <a:chOff x="168006" y="9149538"/>
                  <a:chExt cx="446795" cy="446795"/>
                </a:xfrm>
              </p:grpSpPr>
              <p:sp>
                <p:nvSpPr>
                  <p:cNvPr id="664" name="Oval 663"/>
                  <p:cNvSpPr/>
                  <p:nvPr/>
                </p:nvSpPr>
                <p:spPr>
                  <a:xfrm>
                    <a:off x="168006" y="9149538"/>
                    <a:ext cx="446795" cy="44679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US" sz="1800" b="0" i="0" u="none" strike="noStrike" kern="1200" cap="none" spc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" name="Freeform: Shape 664"/>
                  <p:cNvSpPr/>
                  <p:nvPr/>
                </p:nvSpPr>
                <p:spPr>
                  <a:xfrm>
                    <a:off x="221289" y="9250862"/>
                    <a:ext cx="340228" cy="244146"/>
                  </a:xfrm>
                  <a:custGeom>
                    <a:avLst/>
                    <a:rect l="l" t="t" r="r" b="b"/>
                    <a:pathLst>
                      <a:path w="631410" h="453097">
                        <a:moveTo>
                          <a:pt x="583635" y="1147"/>
                        </a:moveTo>
                        <a:cubicBezTo>
                          <a:pt x="602140" y="3365"/>
                          <a:pt x="618329" y="14680"/>
                          <a:pt x="626782" y="31315"/>
                        </a:cubicBezTo>
                        <a:cubicBezTo>
                          <a:pt x="641675" y="63140"/>
                          <a:pt x="619497" y="103915"/>
                          <a:pt x="576461" y="124023"/>
                        </a:cubicBezTo>
                        <a:lnTo>
                          <a:pt x="455276" y="180631"/>
                        </a:lnTo>
                        <a:lnTo>
                          <a:pt x="383338" y="331437"/>
                        </a:lnTo>
                        <a:lnTo>
                          <a:pt x="356432" y="411218"/>
                        </a:lnTo>
                        <a:cubicBezTo>
                          <a:pt x="348377" y="434427"/>
                          <a:pt x="336569" y="448017"/>
                          <a:pt x="321340" y="451996"/>
                        </a:cubicBezTo>
                        <a:cubicBezTo>
                          <a:pt x="318489" y="452723"/>
                          <a:pt x="315566" y="453094"/>
                          <a:pt x="312626" y="453097"/>
                        </a:cubicBezTo>
                        <a:cubicBezTo>
                          <a:pt x="301961" y="452747"/>
                          <a:pt x="291712" y="448864"/>
                          <a:pt x="283488" y="442048"/>
                        </a:cubicBezTo>
                        <a:lnTo>
                          <a:pt x="283191" y="441290"/>
                        </a:lnTo>
                        <a:lnTo>
                          <a:pt x="282649" y="441290"/>
                        </a:lnTo>
                        <a:lnTo>
                          <a:pt x="282807" y="440311"/>
                        </a:lnTo>
                        <a:lnTo>
                          <a:pt x="279853" y="432764"/>
                        </a:lnTo>
                        <a:lnTo>
                          <a:pt x="296844" y="254858"/>
                        </a:lnTo>
                        <a:lnTo>
                          <a:pt x="109252" y="342601"/>
                        </a:lnTo>
                        <a:cubicBezTo>
                          <a:pt x="107797" y="343262"/>
                          <a:pt x="106218" y="343605"/>
                          <a:pt x="104619" y="343591"/>
                        </a:cubicBezTo>
                        <a:cubicBezTo>
                          <a:pt x="103340" y="343591"/>
                          <a:pt x="102068" y="343366"/>
                          <a:pt x="100869" y="342930"/>
                        </a:cubicBezTo>
                        <a:cubicBezTo>
                          <a:pt x="98133" y="341910"/>
                          <a:pt x="95907" y="339840"/>
                          <a:pt x="94687" y="337182"/>
                        </a:cubicBezTo>
                        <a:lnTo>
                          <a:pt x="69859" y="283809"/>
                        </a:lnTo>
                        <a:cubicBezTo>
                          <a:pt x="67436" y="278314"/>
                          <a:pt x="69834" y="271884"/>
                          <a:pt x="75270" y="269330"/>
                        </a:cubicBezTo>
                        <a:lnTo>
                          <a:pt x="93920" y="260718"/>
                        </a:lnTo>
                        <a:lnTo>
                          <a:pt x="7077" y="224802"/>
                        </a:lnTo>
                        <a:cubicBezTo>
                          <a:pt x="4109" y="223660"/>
                          <a:pt x="1780" y="221296"/>
                          <a:pt x="684" y="218310"/>
                        </a:cubicBezTo>
                        <a:cubicBezTo>
                          <a:pt x="-418" y="215326"/>
                          <a:pt x="-180" y="212012"/>
                          <a:pt x="1337" y="209219"/>
                        </a:cubicBezTo>
                        <a:lnTo>
                          <a:pt x="24379" y="167683"/>
                        </a:lnTo>
                        <a:lnTo>
                          <a:pt x="24486" y="166944"/>
                        </a:lnTo>
                        <a:lnTo>
                          <a:pt x="24756" y="167002"/>
                        </a:lnTo>
                        <a:lnTo>
                          <a:pt x="30575" y="156513"/>
                        </a:lnTo>
                        <a:cubicBezTo>
                          <a:pt x="33011" y="152195"/>
                          <a:pt x="38015" y="150024"/>
                          <a:pt x="42822" y="151208"/>
                        </a:cubicBezTo>
                        <a:lnTo>
                          <a:pt x="160126" y="181048"/>
                        </a:lnTo>
                        <a:lnTo>
                          <a:pt x="230081" y="147897"/>
                        </a:lnTo>
                        <a:lnTo>
                          <a:pt x="107929" y="63808"/>
                        </a:lnTo>
                        <a:cubicBezTo>
                          <a:pt x="105054" y="61808"/>
                          <a:pt x="103295" y="58572"/>
                          <a:pt x="103185" y="55074"/>
                        </a:cubicBezTo>
                        <a:cubicBezTo>
                          <a:pt x="102925" y="41284"/>
                          <a:pt x="108983" y="28134"/>
                          <a:pt x="119629" y="19386"/>
                        </a:cubicBezTo>
                        <a:cubicBezTo>
                          <a:pt x="132318" y="10213"/>
                          <a:pt x="150412" y="9991"/>
                          <a:pt x="173258" y="18608"/>
                        </a:cubicBezTo>
                        <a:lnTo>
                          <a:pt x="354663" y="89661"/>
                        </a:lnTo>
                        <a:lnTo>
                          <a:pt x="523387" y="10434"/>
                        </a:lnTo>
                        <a:cubicBezTo>
                          <a:pt x="542060" y="1278"/>
                          <a:pt x="563074" y="-1961"/>
                          <a:pt x="583635" y="1147"/>
                        </a:cubicBezTo>
                        <a:close/>
                      </a:path>
                    </a:pathLst>
                  </a:custGeom>
                  <a:solidFill>
                    <a:srgbClr val="004A6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SzPct val="100000"/>
                      <a:buFontTx/>
                      <a:buNone/>
                    </a:pPr>
                    <a:endParaRPr kumimoji="0" lang="en-IN" sz="1800" b="0" i="0" u="none" strike="noStrike" kern="1200" cap="none" spc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6" name="TextBox 665"/>
                <p:cNvSpPr txBox="1"/>
                <p:nvPr/>
              </p:nvSpPr>
              <p:spPr>
                <a:xfrm>
                  <a:off x="3561260" y="9521873"/>
                  <a:ext cx="629110" cy="169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  <a:buFontTx/>
                    <a:buNone/>
                  </a:pPr>
                  <a:r>
                    <a:rPr lang="az-Latn-AZ" sz="800" b="1">
                      <a:latin typeface="Arial" pitchFamily="34" charset="0" panose="020B0604020202020204"/>
                      <a:cs typeface="Arial" pitchFamily="34" charset="0" panose="020B0604020202020204"/>
                    </a:rPr>
                    <a:t>Səyahət</a:t>
                  </a:r>
                  <a:endParaRPr kumimoji="0" lang="en-US" sz="800" b="1" i="0" u="none" strike="noStrike" kern="1200" cap="none" spc="0" baseline="0" noProof="0" dirty="0">
                    <a:ln>
                      <a:noFill/>
                    </a:ln>
                    <a:uLnTx/>
                    <a:latin typeface="Arial" pitchFamily="34" charset="0" panose="020B0604020202020204"/>
                    <a:ea typeface="+mn-ea"/>
                    <a:cs typeface="Arial" pitchFamily="34" charset="0" panose="020B0604020202020204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4318152" y="8714895"/>
              <a:ext cx="1539328" cy="213364"/>
              <a:chOff x="4316965" y="8714895"/>
              <a:chExt cx="1539328" cy="214577"/>
            </a:xfrm>
          </p:grpSpPr>
          <p:sp>
            <p:nvSpPr>
              <p:cNvPr id="667" name="TextBox 666"/>
              <p:cNvSpPr txBox="1"/>
              <p:nvPr/>
            </p:nvSpPr>
            <p:spPr>
              <a:xfrm>
                <a:off x="4582305" y="8714895"/>
                <a:ext cx="1273988" cy="1962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Tx/>
                  <a:buNone/>
                </a:pPr>
                <a:r>
                  <a:rPr kumimoji="0" lang="az-AZ" sz="1600" b="1" i="0" u="none" strike="noStrike" kern="1200" cap="none" spc="0" baseline="0" noProof="0">
                    <a:ln>
                      <a:noFill/>
                    </a:ln>
                    <a:solidFill>
                      <a:srgbClr val="004A64"/>
                    </a:solidFill>
                    <a:effectLst/>
                    <a:uLnTx/>
                    <a:latin typeface="Arial Narrow" pitchFamily="34" charset="0" panose="020B0606020202030204"/>
                    <a:ea typeface="+mn-ea"/>
                    <a:cs typeface="+mn-cs"/>
                  </a:rPr>
                  <a:t>Hobbilər</a:t>
                </a:r>
                <a:endParaRPr kumimoji="0" lang="az-AZ" sz="1600" b="1" i="0" u="none" strike="noStrike" kern="1200" cap="none" spc="0" baseline="0" noProof="0" dirty="0">
                  <a:ln>
                    <a:noFill/>
                  </a:ln>
                  <a:solidFill>
                    <a:srgbClr val="004A64"/>
                  </a:solidFill>
                  <a:effectLst/>
                  <a:uLnTx/>
                  <a:latin typeface="Arial Narrow" pitchFamily="34" charset="0" panose="020B0606020202030204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/>
              <p:cNvCxnSpPr/>
              <p:nvPr/>
            </p:nvCxnSpPr>
            <p:spPr>
              <a:xfrm>
                <a:off x="4316965" y="8929472"/>
                <a:ext cx="1517744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C000">
                        <a:alpha val="0"/>
                      </a:srgbClr>
                    </a:gs>
                    <a:gs pos="54900">
                      <a:srgbClr val="004A64"/>
                    </a:gs>
                    <a:gs pos="100000">
                      <a:srgbClr val="FFC000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617"/>
          <p:cNvSpPr txBox="1"/>
          <p:nvPr/>
        </p:nvSpPr>
        <p:spPr>
          <a:xfrm>
            <a:off x="4347460" y="6579894"/>
            <a:ext cx="1518433" cy="333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endParaRPr kumimoji="0" lang="en-IN" sz="1600" b="1" i="0" u="none" strike="noStrike" kern="1200" cap="none" spc="0" baseline="0" noProof="0" dirty="0">
              <a:ln>
                <a:noFill/>
              </a:ln>
              <a:solidFill>
                <a:srgbClr val="004A64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</p:txBody>
      </p:sp>
      <p:sp>
        <p:nvSpPr>
          <p:cNvPr id="29" name="Rectangle 615"/>
          <p:cNvSpPr/>
          <p:nvPr/>
        </p:nvSpPr>
        <p:spPr>
          <a:xfrm rot="10800000" flipV="1">
            <a:off x="3745151" y="7029446"/>
            <a:ext cx="1647865" cy="257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100" b="1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Arial Narrow" pitchFamily="34" charset="0" panose="020B0606020202030204"/>
              <a:ea typeface="+mn-ea"/>
              <a:cs typeface="+mn-cs"/>
            </a:endParaRPr>
          </a:p>
        </p:txBody>
      </p:sp>
      <p:sp>
        <p:nvSpPr>
          <p:cNvPr id="30" name="Rectangle 616"/>
          <p:cNvSpPr/>
          <p:nvPr/>
        </p:nvSpPr>
        <p:spPr>
          <a:xfrm>
            <a:off x="3765370" y="7399444"/>
            <a:ext cx="2063609" cy="3340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az-Latn-AZ" sz="800" b="0" i="0" u="none" strike="noStrike" kern="1200" cap="none" spc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latin typeface="Arial Narrow" pitchFamily="34" charset="0" panose="020B0606020202030204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800" b="0" i="0" u="none" strike="noStrike" kern="1200" cap="none" spc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latin typeface="Arial Narrow" pitchFamily="34" charset="0" panose="020B0606020202030204"/>
              <a:ea typeface="+mn-ea"/>
              <a:cs typeface="+mn-cs"/>
            </a:endParaRPr>
          </a:p>
        </p:txBody>
      </p:sp>
      <p:sp>
        <p:nvSpPr>
          <p:cNvPr id="6" name="TextBox 617"/>
          <p:cNvSpPr txBox="1"/>
          <p:nvPr/>
        </p:nvSpPr>
        <p:spPr>
          <a:xfrm rot="10800000" flipV="1">
            <a:off x="827980" y="3889808"/>
            <a:ext cx="162072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lang="az-Latn-AZ" sz="1600" b="1">
                <a:solidFill>
                  <a:srgbClr val="FFC000"/>
                </a:solidFill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Şəxsi məlumatlar</a:t>
            </a:r>
            <a:endParaRPr kumimoji="0" lang="en-IN" sz="1600" b="1" i="0" u="none" strike="noStrike" kern="1200" cap="none" spc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</p:txBody>
      </p:sp>
      <p:sp>
        <p:nvSpPr>
          <p:cNvPr id="7" name="TextBox 617"/>
          <p:cNvSpPr txBox="1"/>
          <p:nvPr/>
        </p:nvSpPr>
        <p:spPr>
          <a:xfrm rot="10800000" flipH="1" flipV="1">
            <a:off x="86996" y="4250099"/>
            <a:ext cx="4077119" cy="2283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400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Ad:   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400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Əli Əsədov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lang="az-Latn-AZ" sz="1400" dirty="0">
                <a:solidFill>
                  <a:schemeClr val="bg1"/>
                </a:solidFill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Doğum tarixi: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400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15.10.2002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lang="az-Latn-AZ" sz="1400" dirty="0">
                <a:solidFill>
                  <a:schemeClr val="bg1"/>
                </a:solidFill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Ünvan: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400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Culfa rayon, </a:t>
            </a:r>
            <a:r>
              <a:rPr kumimoji="0" lang="az-Latn-AZ" sz="1400" i="0" u="none" strike="noStrike" kern="1200" cap="none" spc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H.Əliyev</a:t>
            </a:r>
            <a:r>
              <a:rPr kumimoji="0" lang="az-Latn-AZ" sz="1400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 </a:t>
            </a:r>
            <a:r>
              <a:rPr kumimoji="0" lang="az-Latn-AZ" sz="1400" i="0" u="none" strike="noStrike" kern="1200" cap="none" spc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pros</a:t>
            </a:r>
            <a:r>
              <a:rPr kumimoji="0" lang="az-Latn-AZ" sz="1400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. No41, mənzil 6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lang="az-Latn-AZ" sz="1400" dirty="0" err="1">
                <a:solidFill>
                  <a:schemeClr val="bg1"/>
                </a:solidFill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Milliyəti</a:t>
            </a:r>
            <a:r>
              <a:rPr lang="az-Latn-AZ" sz="1400" dirty="0">
                <a:solidFill>
                  <a:schemeClr val="bg1"/>
                </a:solidFill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: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400" i="0" u="none" strike="noStrike" kern="1200" cap="none" spc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Azərbaycanlı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endParaRPr kumimoji="0" lang="az-Latn-AZ" sz="1600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endParaRPr kumimoji="0" lang="az-Latn-AZ" sz="1600" b="1" i="0" u="none" strike="noStrike" kern="1200" cap="none" spc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</p:txBody>
      </p:sp>
      <p:sp>
        <p:nvSpPr>
          <p:cNvPr id="10" name="TextBox 617"/>
          <p:cNvSpPr txBox="1"/>
          <p:nvPr/>
        </p:nvSpPr>
        <p:spPr>
          <a:xfrm rot="10800000" flipH="1" flipV="1">
            <a:off x="3567353" y="274912"/>
            <a:ext cx="4077119" cy="2369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600" b="1" i="0" u="none" strike="noStrike" kern="1200" cap="none" spc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 </a:t>
            </a:r>
            <a:endParaRPr kumimoji="0" lang="az-Latn-AZ" sz="2000" b="1" i="0" u="none" strike="noStrike" kern="1200" cap="none" spc="0" baseline="0" noProof="0">
              <a:ln>
                <a:noFill/>
              </a:ln>
              <a:solidFill>
                <a:srgbClr val="FFC000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600" i="0" u="none" strike="noStrike" kern="1200" cap="none" spc="0" baseline="0" noProof="0">
                <a:ln>
                  <a:noFill/>
                </a:ln>
                <a:solidFill>
                  <a:srgbClr val="E1F7FF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Ms Word   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endParaRPr kumimoji="0" lang="az-Latn-AZ" sz="1600" i="0" u="none" strike="noStrike" kern="1200" cap="none" spc="0" baseline="0" noProof="0">
              <a:ln>
                <a:noFill/>
              </a:ln>
              <a:solidFill>
                <a:srgbClr val="E1F7FF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600" i="0" u="none" strike="noStrike" kern="1200" cap="none" spc="0" baseline="0" noProof="0">
                <a:ln>
                  <a:noFill/>
                </a:ln>
                <a:solidFill>
                  <a:srgbClr val="E1F7FF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Ms </a:t>
            </a:r>
            <a:r>
              <a:rPr lang="az-Latn-AZ" sz="1600">
                <a:solidFill>
                  <a:srgbClr val="E1F7FF"/>
                </a:solidFill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E</a:t>
            </a:r>
            <a:r>
              <a:rPr kumimoji="0" lang="az-Latn-AZ" sz="1600" i="0" u="none" strike="noStrike" kern="1200" cap="none" spc="0" baseline="0" noProof="0">
                <a:ln>
                  <a:noFill/>
                </a:ln>
                <a:solidFill>
                  <a:srgbClr val="E1F7FF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xcel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endParaRPr kumimoji="0" lang="az-Latn-AZ" sz="1600" i="0" u="none" strike="noStrike" kern="1200" cap="none" spc="0" baseline="0" noProof="0">
              <a:ln>
                <a:noFill/>
              </a:ln>
              <a:solidFill>
                <a:srgbClr val="E1F7FF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lang="az-Latn-AZ" sz="1600">
                <a:solidFill>
                  <a:srgbClr val="E1F7FF"/>
                </a:solidFill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Ms Power point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endParaRPr lang="az-Latn-AZ" sz="1600">
              <a:solidFill>
                <a:srgbClr val="E1F7FF"/>
              </a:solidFill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r>
              <a:rPr kumimoji="0" lang="az-Latn-AZ" sz="1600" i="0" u="none" strike="noStrike" kern="1200" cap="none" spc="0" baseline="0" noProof="0">
                <a:ln>
                  <a:noFill/>
                </a:ln>
                <a:solidFill>
                  <a:srgbClr val="E1F7FF"/>
                </a:solidFill>
                <a:effectLst/>
                <a:uLnTx/>
                <a:latin typeface="Arial Narrow" pitchFamily="34" charset="0" panose="020B0606020202030204"/>
                <a:ea typeface="Cambria" pitchFamily="18" charset="0" panose="02040503050406030204"/>
                <a:cs typeface="Arial" pitchFamily="34" charset="0" panose="020B0604020202020204"/>
              </a:rPr>
              <a:t>Ms Access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tabLst>
                <a:tab pos="1027113" algn="l"/>
              </a:tabLst>
            </a:pPr>
            <a:endParaRPr kumimoji="0" lang="az-Latn-AZ" sz="1600" b="1" i="0" u="none" strike="noStrike" kern="1200" cap="none" spc="0" baseline="0" noProof="0">
              <a:ln>
                <a:noFill/>
              </a:ln>
              <a:solidFill>
                <a:schemeClr val="bg1"/>
              </a:solidFill>
              <a:effectLst/>
              <a:uLnTx/>
              <a:latin typeface="Arial Narrow" pitchFamily="34" charset="0" panose="020B0606020202030204"/>
              <a:ea typeface="Cambria" pitchFamily="18" charset="0" panose="02040503050406030204"/>
              <a:cs typeface="Arial" pitchFamily="34" charset="0" panose="020B0604020202020204"/>
            </a:endParaRPr>
          </a:p>
        </p:txBody>
      </p:sp>
      <p:sp>
        <p:nvSpPr>
          <p:cNvPr id="11" name="Akış Çizelgesi: Manyetik Disk 10"/>
          <p:cNvSpPr/>
          <p:nvPr/>
        </p:nvSpPr>
        <p:spPr>
          <a:xfrm>
            <a:off x="4878544" y="690707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kış Çizelgesi: Manyetik Disk 11"/>
          <p:cNvSpPr/>
          <p:nvPr/>
        </p:nvSpPr>
        <p:spPr>
          <a:xfrm>
            <a:off x="5608364" y="681582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Manyetik Disk 12"/>
          <p:cNvSpPr/>
          <p:nvPr/>
        </p:nvSpPr>
        <p:spPr>
          <a:xfrm>
            <a:off x="5232536" y="690707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kış Çizelgesi: Manyetik Disk 13"/>
          <p:cNvSpPr/>
          <p:nvPr/>
        </p:nvSpPr>
        <p:spPr>
          <a:xfrm>
            <a:off x="6244723" y="681581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kış Çizelgesi: Manyetik Disk 14"/>
          <p:cNvSpPr/>
          <p:nvPr/>
        </p:nvSpPr>
        <p:spPr>
          <a:xfrm>
            <a:off x="5942173" y="681582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Akış Çizelgesi: Manyetik Disk 15"/>
          <p:cNvSpPr/>
          <p:nvPr/>
        </p:nvSpPr>
        <p:spPr>
          <a:xfrm>
            <a:off x="5259675" y="1073879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Akış Çizelgesi: Manyetik Disk 17"/>
          <p:cNvSpPr/>
          <p:nvPr/>
        </p:nvSpPr>
        <p:spPr>
          <a:xfrm>
            <a:off x="5639712" y="1081008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Akış Çizelgesi: Manyetik Disk 21"/>
          <p:cNvSpPr/>
          <p:nvPr/>
        </p:nvSpPr>
        <p:spPr>
          <a:xfrm>
            <a:off x="5942173" y="1081009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kış Çizelgesi: Manyetik Disk 22"/>
          <p:cNvSpPr/>
          <p:nvPr/>
        </p:nvSpPr>
        <p:spPr>
          <a:xfrm>
            <a:off x="6244723" y="1073879"/>
            <a:ext cx="125740" cy="2082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0" name="Akış Çizelgesi: Manyetik Disk 899"/>
          <p:cNvSpPr/>
          <p:nvPr/>
        </p:nvSpPr>
        <p:spPr>
          <a:xfrm>
            <a:off x="4894300" y="1097674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1" name="Akış Çizelgesi: Manyetik Disk 900"/>
          <p:cNvSpPr/>
          <p:nvPr/>
        </p:nvSpPr>
        <p:spPr>
          <a:xfrm>
            <a:off x="6244723" y="1554206"/>
            <a:ext cx="125740" cy="2082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2" name="Akış Çizelgesi: Manyetik Disk 901"/>
          <p:cNvSpPr/>
          <p:nvPr/>
        </p:nvSpPr>
        <p:spPr>
          <a:xfrm>
            <a:off x="5259675" y="1561274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3" name="Akış Çizelgesi: Manyetik Disk 902"/>
          <p:cNvSpPr/>
          <p:nvPr/>
        </p:nvSpPr>
        <p:spPr>
          <a:xfrm>
            <a:off x="5639712" y="1552274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4" name="Akış Çizelgesi: Manyetik Disk 903"/>
          <p:cNvSpPr/>
          <p:nvPr/>
        </p:nvSpPr>
        <p:spPr>
          <a:xfrm>
            <a:off x="5958101" y="1552274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5" name="Akış Çizelgesi: Manyetik Disk 904"/>
          <p:cNvSpPr/>
          <p:nvPr/>
        </p:nvSpPr>
        <p:spPr>
          <a:xfrm>
            <a:off x="4894300" y="1567370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6" name="Akış Çizelgesi: Manyetik Disk 905"/>
          <p:cNvSpPr/>
          <p:nvPr/>
        </p:nvSpPr>
        <p:spPr>
          <a:xfrm>
            <a:off x="5259675" y="2100795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7" name="Akış Çizelgesi: Manyetik Disk 906"/>
          <p:cNvSpPr/>
          <p:nvPr/>
        </p:nvSpPr>
        <p:spPr>
          <a:xfrm>
            <a:off x="4894300" y="2111782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8" name="Akış Çizelgesi: Manyetik Disk 907"/>
          <p:cNvSpPr/>
          <p:nvPr/>
        </p:nvSpPr>
        <p:spPr>
          <a:xfrm>
            <a:off x="5631412" y="2082707"/>
            <a:ext cx="125740" cy="20821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9" name="Akış Çizelgesi: Manyetik Disk 908"/>
          <p:cNvSpPr/>
          <p:nvPr/>
        </p:nvSpPr>
        <p:spPr>
          <a:xfrm>
            <a:off x="6243024" y="2084666"/>
            <a:ext cx="125740" cy="2082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0" name="Akış Çizelgesi: Manyetik Disk 909"/>
          <p:cNvSpPr/>
          <p:nvPr/>
        </p:nvSpPr>
        <p:spPr>
          <a:xfrm>
            <a:off x="5959203" y="2082706"/>
            <a:ext cx="125740" cy="2082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1" name="TextBox 893"/>
          <p:cNvSpPr txBox="1"/>
          <p:nvPr/>
        </p:nvSpPr>
        <p:spPr>
          <a:xfrm rot="10800000" flipV="1">
            <a:off x="3511478" y="1974403"/>
            <a:ext cx="3496393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az-Latn-AZ" sz="2000" b="1" u="none" strike="noStrike" kern="1200" cap="none" spc="0" baseline="0" noProof="0">
              <a:ln>
                <a:noFill/>
              </a:ln>
              <a:solidFill>
                <a:srgbClr val="FFC000"/>
              </a:solidFill>
              <a:effectLst/>
              <a:uLnTx/>
              <a:latin typeface="Arial Narrow" pitchFamily="34" charset="0" panose="020B060602020203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az-Latn-AZ" sz="2000" b="1">
              <a:solidFill>
                <a:srgbClr val="FFC000"/>
              </a:solidFill>
              <a:latin typeface="Arial Narrow" pitchFamily="34" charset="0" panose="020B060602020203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az-Latn-AZ" sz="2000" b="1" u="none" strike="noStrike" kern="1200" cap="none" spc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latin typeface="Arial Narrow" pitchFamily="34" charset="0" panose="020B0606020202030204"/>
              </a:rPr>
              <a:t>Dil bilikləri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az-Latn-AZ" sz="2000" b="1" u="none" strike="noStrike" kern="1200" cap="none" spc="0" baseline="0" noProof="0">
              <a:ln>
                <a:noFill/>
              </a:ln>
              <a:solidFill>
                <a:srgbClr val="FFC000"/>
              </a:solidFill>
              <a:effectLst/>
              <a:uLnTx/>
              <a:latin typeface="Arial Narrow" pitchFamily="34" charset="0" panose="020B060602020203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az-Latn-AZ" sz="1600" u="none" strike="noStrike" kern="1200" cap="none" spc="0" baseline="0" noProof="0">
                <a:ln>
                  <a:noFill/>
                </a:ln>
                <a:solidFill>
                  <a:srgbClr val="E1F7FF"/>
                </a:solidFill>
                <a:effectLst/>
                <a:uLnTx/>
                <a:latin typeface="Arial Narrow" pitchFamily="34" charset="0" panose="020B0606020202030204"/>
              </a:rPr>
              <a:t>Azərbaycan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az-Latn-AZ" sz="1600" u="none" strike="noStrike" kern="1200" cap="none" spc="0" baseline="0" noProof="0">
              <a:ln>
                <a:noFill/>
              </a:ln>
              <a:solidFill>
                <a:srgbClr val="E1F7FF"/>
              </a:solidFill>
              <a:effectLst/>
              <a:uLnTx/>
              <a:latin typeface="Arial Narrow" pitchFamily="34" charset="0" panose="020B060602020203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az-Latn-AZ" sz="1600">
                <a:solidFill>
                  <a:srgbClr val="E1F7FF"/>
                </a:solidFill>
                <a:latin typeface="Arial Narrow" pitchFamily="34" charset="0" panose="020B0606020202030204"/>
              </a:rPr>
              <a:t>Türk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lang="az-Latn-AZ" sz="1600">
              <a:solidFill>
                <a:srgbClr val="E1F7FF"/>
              </a:solidFill>
              <a:latin typeface="Arial Narrow" pitchFamily="34" charset="0" panose="020B0606020202030204"/>
            </a:endParaRP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az-Latn-AZ" sz="1600" u="none" strike="noStrike" kern="1200" cap="none" spc="0" baseline="0" noProof="0">
                <a:ln>
                  <a:noFill/>
                </a:ln>
                <a:solidFill>
                  <a:srgbClr val="E1F7FF"/>
                </a:solidFill>
                <a:effectLst/>
                <a:uLnTx/>
                <a:latin typeface="Arial Narrow" pitchFamily="34" charset="0" panose="020B0606020202030204"/>
              </a:rPr>
              <a:t>İngilis</a:t>
            </a:r>
          </a:p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600" u="none" strike="noStrike" kern="1200" cap="none" spc="0" baseline="0" noProof="0" dirty="0">
              <a:ln>
                <a:noFill/>
              </a:ln>
              <a:solidFill>
                <a:srgbClr val="E1F7FF"/>
              </a:solidFill>
              <a:effectLst/>
              <a:uLnTx/>
              <a:latin typeface="Arial Narrow" pitchFamily="34" charset="0" panose="020B0606020202030204"/>
            </a:endParaRPr>
          </a:p>
        </p:txBody>
      </p:sp>
      <p:sp>
        <p:nvSpPr>
          <p:cNvPr id="912" name="Yıldız: 5 Nokta 911"/>
          <p:cNvSpPr/>
          <p:nvPr/>
        </p:nvSpPr>
        <p:spPr>
          <a:xfrm>
            <a:off x="4878544" y="3220301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3" name="Yıldız: 5 Nokta 912"/>
          <p:cNvSpPr/>
          <p:nvPr/>
        </p:nvSpPr>
        <p:spPr>
          <a:xfrm>
            <a:off x="5281932" y="3202336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4" name="Yıldız: 5 Nokta 913"/>
          <p:cNvSpPr/>
          <p:nvPr/>
        </p:nvSpPr>
        <p:spPr>
          <a:xfrm>
            <a:off x="5666235" y="3213954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5" name="Yıldız: 5 Nokta 914"/>
          <p:cNvSpPr/>
          <p:nvPr/>
        </p:nvSpPr>
        <p:spPr>
          <a:xfrm>
            <a:off x="6067913" y="3208023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6" name="Yıldız: 5 Nokta 915"/>
          <p:cNvSpPr/>
          <p:nvPr/>
        </p:nvSpPr>
        <p:spPr>
          <a:xfrm>
            <a:off x="6465398" y="3202335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7" name="Yıldız: 5 Nokta 916"/>
          <p:cNvSpPr/>
          <p:nvPr/>
        </p:nvSpPr>
        <p:spPr>
          <a:xfrm>
            <a:off x="4878544" y="3632077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8" name="Yıldız: 5 Nokta 917"/>
          <p:cNvSpPr/>
          <p:nvPr/>
        </p:nvSpPr>
        <p:spPr>
          <a:xfrm>
            <a:off x="5298821" y="3624880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9" name="Yıldız: 5 Nokta 918"/>
          <p:cNvSpPr/>
          <p:nvPr/>
        </p:nvSpPr>
        <p:spPr>
          <a:xfrm>
            <a:off x="5710815" y="3623940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0" name="Yıldız: 5 Nokta 919"/>
          <p:cNvSpPr/>
          <p:nvPr/>
        </p:nvSpPr>
        <p:spPr>
          <a:xfrm>
            <a:off x="6083841" y="3635371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1" name="Yıldız: 5 Nokta 920"/>
          <p:cNvSpPr/>
          <p:nvPr/>
        </p:nvSpPr>
        <p:spPr>
          <a:xfrm>
            <a:off x="4877928" y="4075213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2" name="Yıldız: 5 Nokta 921"/>
          <p:cNvSpPr/>
          <p:nvPr/>
        </p:nvSpPr>
        <p:spPr>
          <a:xfrm>
            <a:off x="5310865" y="4065184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3" name="Yıldız: 5 Nokta 922"/>
          <p:cNvSpPr/>
          <p:nvPr/>
        </p:nvSpPr>
        <p:spPr>
          <a:xfrm>
            <a:off x="5715452" y="4068769"/>
            <a:ext cx="310156" cy="32531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Rectangle 615"/>
          <p:cNvSpPr/>
          <p:nvPr/>
        </p:nvSpPr>
        <p:spPr>
          <a:xfrm flipV="1">
            <a:off x="3947563" y="6998262"/>
            <a:ext cx="2446435" cy="93524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000" b="1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Arial Narrow" pitchFamily="34" charset="0" panose="020B0606020202030204"/>
              <a:ea typeface="+mn-ea"/>
              <a:cs typeface="+mn-cs"/>
            </a:endParaRPr>
          </a:p>
        </p:txBody>
      </p:sp>
      <p:pic>
        <p:nvPicPr>
          <p:cNvPr id="924" name="Picture 92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6209393" y="8613048"/>
            <a:ext cx="461660" cy="461660"/>
          </a:xfrm>
          <a:prstGeom prst="rect">
            <a:avLst/>
          </a:prstGeom>
          <a:noFill/>
        </p:spPr>
      </p:pic>
      <p:sp>
        <p:nvSpPr>
          <p:cNvPr id="927" name="TextBox 926"/>
          <p:cNvSpPr txBox="1"/>
          <p:nvPr/>
        </p:nvSpPr>
        <p:spPr>
          <a:xfrm>
            <a:off x="772159" y="1103552"/>
            <a:ext cx="2456513" cy="53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az-Latn-AZ" sz="2800" b="1" i="0" u="none" strike="noStrike" kern="1200" cap="none" spc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Arial Narrow" pitchFamily="34" charset="0" panose="020B0606020202030204"/>
                <a:ea typeface="+mn-ea"/>
                <a:cs typeface="+mn-cs"/>
              </a:rPr>
              <a:t>Əli Əsədov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199</Words>
  <Application>Microsoft Office PowerPoint</Application>
  <PresentationFormat>A4 Kağıt (210x297 mm)</PresentationFormat>
  <Paragraphs>63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1_Office Theme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Mohitbhardwaj7194@gmail.com</dc:creator>
  <cp:lastModifiedBy>sevincccesedovaaa@gmail.com</cp:lastModifiedBy>
  <cp:revision>1057</cp:revision>
  <dcterms:created xsi:type="dcterms:W3CDTF">2020-05-04T13:33:18Z</dcterms:created>
  <dcterms:modified xsi:type="dcterms:W3CDTF">2024-03-14T21:13:03Z</dcterms:modified>
</cp:coreProperties>
</file>