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150" d="100"/>
          <a:sy n="150" d="100"/>
        </p:scale>
        <p:origin x="-96" y="1632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3976794"/>
            <a:ext cx="8161020" cy="274404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604C-D585-3F43-A02C-A0D24ABD1A4B}" type="datetimeFigureOut">
              <a:rPr lang="en-US" smtClean="0"/>
              <a:t>27/10/2012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0F70-FB14-8740-B771-0D142DC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3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604C-D585-3F43-A02C-A0D24ABD1A4B}" type="datetimeFigureOut">
              <a:rPr lang="en-US" smtClean="0"/>
              <a:t>27/10/2012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0F70-FB14-8740-B771-0D142DC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7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9248" y="957158"/>
            <a:ext cx="2268616" cy="2038773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397" y="957158"/>
            <a:ext cx="6645831" cy="2038773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604C-D585-3F43-A02C-A0D24ABD1A4B}" type="datetimeFigureOut">
              <a:rPr lang="en-US" smtClean="0"/>
              <a:t>27/10/2012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0F70-FB14-8740-B771-0D142DC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0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604C-D585-3F43-A02C-A0D24ABD1A4B}" type="datetimeFigureOut">
              <a:rPr lang="en-US" smtClean="0"/>
              <a:t>27/10/2012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0F70-FB14-8740-B771-0D142DC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1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5425865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604C-D585-3F43-A02C-A0D24ABD1A4B}" type="datetimeFigureOut">
              <a:rPr lang="en-US" smtClean="0"/>
              <a:t>27/10/2012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0F70-FB14-8740-B771-0D142DC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7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397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604C-D585-3F43-A02C-A0D24ABD1A4B}" type="datetimeFigureOut">
              <a:rPr lang="en-US" smtClean="0"/>
              <a:t>27/10/2012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0F70-FB14-8740-B771-0D142DC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0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7" y="2865544"/>
            <a:ext cx="4243864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7" y="4059766"/>
            <a:ext cx="4243864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604C-D585-3F43-A02C-A0D24ABD1A4B}" type="datetimeFigureOut">
              <a:rPr lang="en-US" smtClean="0"/>
              <a:t>27/10/2012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0F70-FB14-8740-B771-0D142DC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8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604C-D585-3F43-A02C-A0D24ABD1A4B}" type="datetimeFigureOut">
              <a:rPr lang="en-US" smtClean="0"/>
              <a:t>27/10/2012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0F70-FB14-8740-B771-0D142DC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604C-D585-3F43-A02C-A0D24ABD1A4B}" type="datetimeFigureOut">
              <a:rPr lang="en-US" smtClean="0"/>
              <a:t>27/10/2012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0F70-FB14-8740-B771-0D142DC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5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509694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0" y="2678854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604C-D585-3F43-A02C-A0D24ABD1A4B}" type="datetimeFigureOut">
              <a:rPr lang="en-US" smtClean="0"/>
              <a:t>27/10/2012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0F70-FB14-8740-B771-0D142DC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10019031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604C-D585-3F43-A02C-A0D24ABD1A4B}" type="datetimeFigureOut">
              <a:rPr lang="en-US" smtClean="0"/>
              <a:t>27/10/2012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0F70-FB14-8740-B771-0D142DC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9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B604C-D585-3F43-A02C-A0D24ABD1A4B}" type="datetimeFigureOut">
              <a:rPr lang="en-US" smtClean="0"/>
              <a:t>27/10/2012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11865187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A0F70-FB14-8740-B771-0D142DC80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0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8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Font typeface="Arial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3936504" y="928192"/>
            <a:ext cx="899997" cy="8999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Empty URL</a:t>
            </a:r>
            <a:endParaRPr lang="en-US" sz="8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928392" y="2368352"/>
            <a:ext cx="899997" cy="8999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Splash Page (Static HTML)</a:t>
            </a:r>
            <a:endParaRPr lang="en-US" sz="800" dirty="0"/>
          </a:p>
        </p:txBody>
      </p:sp>
      <p:cxnSp>
        <p:nvCxnSpPr>
          <p:cNvPr id="7" name="Curved Connector 6"/>
          <p:cNvCxnSpPr>
            <a:cxnSpLocks noChangeAspect="1"/>
            <a:stCxn id="4" idx="3"/>
            <a:endCxn id="5" idx="0"/>
          </p:cNvCxnSpPr>
          <p:nvPr/>
        </p:nvCxnSpPr>
        <p:spPr>
          <a:xfrm rot="5400000">
            <a:off x="3387367" y="1687412"/>
            <a:ext cx="671965" cy="689915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accent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1776264" y="3736504"/>
            <a:ext cx="899997" cy="8999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Home Page</a:t>
            </a:r>
            <a:endParaRPr lang="en-US" sz="800" dirty="0"/>
          </a:p>
        </p:txBody>
      </p:sp>
      <p:cxnSp>
        <p:nvCxnSpPr>
          <p:cNvPr id="22" name="Curved Connector 21"/>
          <p:cNvCxnSpPr>
            <a:cxnSpLocks noChangeAspect="1"/>
            <a:stCxn id="5" idx="3"/>
            <a:endCxn id="21" idx="0"/>
          </p:cNvCxnSpPr>
          <p:nvPr/>
        </p:nvCxnSpPr>
        <p:spPr>
          <a:xfrm rot="5400000">
            <a:off x="2343251" y="3019560"/>
            <a:ext cx="599957" cy="833931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accent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>
            <a:spLocks noChangeAspect="1"/>
          </p:cNvSpPr>
          <p:nvPr/>
        </p:nvSpPr>
        <p:spPr>
          <a:xfrm>
            <a:off x="4116627" y="3736504"/>
            <a:ext cx="899997" cy="8999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Away Page (BBC News)</a:t>
            </a:r>
            <a:endParaRPr lang="en-US" sz="800" dirty="0"/>
          </a:p>
        </p:txBody>
      </p:sp>
      <p:cxnSp>
        <p:nvCxnSpPr>
          <p:cNvPr id="38" name="Curved Connector 37"/>
          <p:cNvCxnSpPr>
            <a:cxnSpLocks noChangeAspect="1"/>
            <a:stCxn id="5" idx="5"/>
            <a:endCxn id="26" idx="0"/>
          </p:cNvCxnSpPr>
          <p:nvPr/>
        </p:nvCxnSpPr>
        <p:spPr>
          <a:xfrm rot="16200000" flipH="1">
            <a:off x="3831628" y="3001505"/>
            <a:ext cx="599957" cy="87003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accent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52328" y="157626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Automatic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44216" y="301642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User clicks ‘continue’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20480" y="3016424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User clicks ‘I want to leave’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5520680" y="928192"/>
            <a:ext cx="899997" cy="8999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/</a:t>
            </a:r>
            <a:r>
              <a:rPr lang="en-US" sz="800" dirty="0" err="1" smtClean="0"/>
              <a:t>lda</a:t>
            </a:r>
            <a:r>
              <a:rPr lang="en-US" sz="800" dirty="0" smtClean="0"/>
              <a:t>/</a:t>
            </a:r>
            <a:r>
              <a:rPr lang="en-US" sz="800" dirty="0" err="1" smtClean="0"/>
              <a:t>editIndex</a:t>
            </a:r>
            <a:endParaRPr lang="en-US" sz="800" dirty="0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7176864" y="2440360"/>
            <a:ext cx="899997" cy="8999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Edit Index Page</a:t>
            </a:r>
            <a:endParaRPr lang="en-US" sz="800" dirty="0"/>
          </a:p>
        </p:txBody>
      </p:sp>
      <p:cxnSp>
        <p:nvCxnSpPr>
          <p:cNvPr id="48" name="Curved Connector 47"/>
          <p:cNvCxnSpPr>
            <a:cxnSpLocks noChangeAspect="1"/>
            <a:stCxn id="46" idx="4"/>
            <a:endCxn id="47" idx="0"/>
          </p:cNvCxnSpPr>
          <p:nvPr/>
        </p:nvCxnSpPr>
        <p:spPr>
          <a:xfrm rot="16200000" flipH="1">
            <a:off x="6492686" y="1306182"/>
            <a:ext cx="612171" cy="1656184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accent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5880720" y="4024536"/>
            <a:ext cx="899997" cy="8999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Edit Page (Selected Page)</a:t>
            </a: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7104856" y="4024536"/>
            <a:ext cx="899997" cy="8999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Add Page (Selected Page)</a:t>
            </a: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8328992" y="4024536"/>
            <a:ext cx="899997" cy="8999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View Page (Selected Page)</a:t>
            </a:r>
            <a:endParaRPr lang="en-US" sz="800" dirty="0"/>
          </a:p>
        </p:txBody>
      </p:sp>
      <p:cxnSp>
        <p:nvCxnSpPr>
          <p:cNvPr id="55" name="Curved Connector 54"/>
          <p:cNvCxnSpPr>
            <a:cxnSpLocks noChangeAspect="1"/>
          </p:cNvCxnSpPr>
          <p:nvPr/>
        </p:nvCxnSpPr>
        <p:spPr>
          <a:xfrm rot="16200000" flipH="1">
            <a:off x="3984028" y="3153905"/>
            <a:ext cx="599957" cy="87003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accent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cxnSpLocks noChangeAspect="1"/>
            <a:stCxn id="47" idx="4"/>
            <a:endCxn id="52" idx="0"/>
          </p:cNvCxnSpPr>
          <p:nvPr/>
        </p:nvCxnSpPr>
        <p:spPr>
          <a:xfrm rot="5400000">
            <a:off x="7248770" y="3646442"/>
            <a:ext cx="684179" cy="72008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accent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cxnSpLocks noChangeAspect="1"/>
            <a:stCxn id="47" idx="3"/>
            <a:endCxn id="51" idx="0"/>
          </p:cNvCxnSpPr>
          <p:nvPr/>
        </p:nvCxnSpPr>
        <p:spPr>
          <a:xfrm rot="5400000">
            <a:off x="6411703" y="3127572"/>
            <a:ext cx="815981" cy="977947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accent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43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55</Words>
  <Application>Microsoft Macintosh PowerPoint</Application>
  <PresentationFormat>A3 Paper (297x420 mm)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</cp:lastModifiedBy>
  <cp:revision>5</cp:revision>
  <dcterms:created xsi:type="dcterms:W3CDTF">2012-10-26T13:14:55Z</dcterms:created>
  <dcterms:modified xsi:type="dcterms:W3CDTF">2012-10-27T13:59:20Z</dcterms:modified>
</cp:coreProperties>
</file>