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888" y="20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604C-D585-3F43-A02C-A0D24ABD1A4B}" type="datetimeFigureOut">
              <a:rPr lang="en-US" smtClean="0"/>
              <a:t>26/10/2012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936504" y="92819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Empty URL</a:t>
            </a:r>
            <a:endParaRPr lang="en-US" sz="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928392" y="236835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Splash Page (Static HTML)</a:t>
            </a:r>
            <a:endParaRPr lang="en-US" sz="800" dirty="0"/>
          </a:p>
        </p:txBody>
      </p:sp>
      <p:cxnSp>
        <p:nvCxnSpPr>
          <p:cNvPr id="7" name="Curved Connector 6"/>
          <p:cNvCxnSpPr>
            <a:cxnSpLocks noChangeAspect="1"/>
            <a:stCxn id="4" idx="4"/>
            <a:endCxn id="5" idx="0"/>
          </p:cNvCxnSpPr>
          <p:nvPr/>
        </p:nvCxnSpPr>
        <p:spPr>
          <a:xfrm rot="5400000">
            <a:off x="3612366" y="1594214"/>
            <a:ext cx="540163" cy="1008112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1776264" y="3736504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Page (Home Page)</a:t>
            </a:r>
            <a:endParaRPr lang="en-US" sz="800" dirty="0"/>
          </a:p>
        </p:txBody>
      </p:sp>
      <p:cxnSp>
        <p:nvCxnSpPr>
          <p:cNvPr id="22" name="Curved Connector 21"/>
          <p:cNvCxnSpPr>
            <a:cxnSpLocks noChangeAspect="1"/>
            <a:stCxn id="5" idx="3"/>
            <a:endCxn id="21" idx="0"/>
          </p:cNvCxnSpPr>
          <p:nvPr/>
        </p:nvCxnSpPr>
        <p:spPr>
          <a:xfrm rot="5400000">
            <a:off x="2343251" y="3019560"/>
            <a:ext cx="599957" cy="833931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116627" y="3736504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Away Page (BBC News)</a:t>
            </a:r>
            <a:endParaRPr lang="en-US" sz="800" dirty="0"/>
          </a:p>
        </p:txBody>
      </p:sp>
      <p:cxnSp>
        <p:nvCxnSpPr>
          <p:cNvPr id="38" name="Curved Connector 37"/>
          <p:cNvCxnSpPr>
            <a:cxnSpLocks noChangeAspect="1"/>
            <a:stCxn id="5" idx="5"/>
            <a:endCxn id="26" idx="0"/>
          </p:cNvCxnSpPr>
          <p:nvPr/>
        </p:nvCxnSpPr>
        <p:spPr>
          <a:xfrm rot="16200000" flipH="1">
            <a:off x="3831628" y="3001505"/>
            <a:ext cx="599957" cy="87003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68352" y="17208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Automatic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44216" y="301642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User clicks ‘continue’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0480" y="301642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User clicks ‘I want to leave’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520680" y="92819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/</a:t>
            </a:r>
            <a:r>
              <a:rPr lang="en-US" sz="800" dirty="0" err="1" smtClean="0"/>
              <a:t>lda</a:t>
            </a:r>
            <a:r>
              <a:rPr lang="en-US" sz="800" dirty="0" smtClean="0"/>
              <a:t>/</a:t>
            </a:r>
            <a:r>
              <a:rPr lang="en-US" sz="800" dirty="0" err="1" smtClean="0"/>
              <a:t>editIndex</a:t>
            </a:r>
            <a:endParaRPr lang="en-US" sz="8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176864" y="2440360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 Index Page</a:t>
            </a:r>
            <a:endParaRPr lang="en-US" sz="800" dirty="0"/>
          </a:p>
        </p:txBody>
      </p:sp>
      <p:cxnSp>
        <p:nvCxnSpPr>
          <p:cNvPr id="48" name="Curved Connector 47"/>
          <p:cNvCxnSpPr>
            <a:cxnSpLocks noChangeAspect="1"/>
            <a:stCxn id="46" idx="4"/>
            <a:endCxn id="47" idx="0"/>
          </p:cNvCxnSpPr>
          <p:nvPr/>
        </p:nvCxnSpPr>
        <p:spPr>
          <a:xfrm rot="16200000" flipH="1">
            <a:off x="6492686" y="1306182"/>
            <a:ext cx="612171" cy="1656184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5880720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 Page</a:t>
            </a:r>
            <a:r>
              <a:rPr lang="en-US" sz="800" dirty="0" smtClean="0"/>
              <a:t> (Selected Page)</a:t>
            </a: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104856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Add Page</a:t>
            </a:r>
            <a:r>
              <a:rPr lang="en-US" sz="800" dirty="0" smtClean="0"/>
              <a:t> (Selected Page)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328992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Page (Selected Page)</a:t>
            </a:r>
            <a:endParaRPr lang="en-US" sz="800" dirty="0"/>
          </a:p>
        </p:txBody>
      </p:sp>
      <p:cxnSp>
        <p:nvCxnSpPr>
          <p:cNvPr id="55" name="Curved Connector 54"/>
          <p:cNvCxnSpPr>
            <a:cxnSpLocks noChangeAspect="1"/>
            <a:stCxn id="47" idx="5"/>
            <a:endCxn id="53" idx="0"/>
          </p:cNvCxnSpPr>
          <p:nvPr/>
        </p:nvCxnSpPr>
        <p:spPr>
          <a:xfrm rot="16200000" flipH="1">
            <a:off x="7954035" y="3199579"/>
            <a:ext cx="815981" cy="833932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 noChangeAspect="1"/>
            <a:stCxn id="47" idx="4"/>
            <a:endCxn id="52" idx="0"/>
          </p:cNvCxnSpPr>
          <p:nvPr/>
        </p:nvCxnSpPr>
        <p:spPr>
          <a:xfrm rot="5400000">
            <a:off x="7248770" y="3646442"/>
            <a:ext cx="684179" cy="72008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cxnSpLocks noChangeAspect="1"/>
            <a:stCxn id="47" idx="3"/>
            <a:endCxn id="51" idx="0"/>
          </p:cNvCxnSpPr>
          <p:nvPr/>
        </p:nvCxnSpPr>
        <p:spPr>
          <a:xfrm rot="5400000">
            <a:off x="6411703" y="3127572"/>
            <a:ext cx="815981" cy="977947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96744" y="172028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Automatic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3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Macintosh PowerPoint</Application>
  <PresentationFormat>A3 Paper (297x420 mm)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6</cp:revision>
  <dcterms:created xsi:type="dcterms:W3CDTF">2012-10-26T13:14:55Z</dcterms:created>
  <dcterms:modified xsi:type="dcterms:W3CDTF">2012-10-26T13:45:07Z</dcterms:modified>
</cp:coreProperties>
</file>