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3602038" cy="6373813"/>
  <p:notesSz cx="6858000" cy="9144000"/>
  <p:defaultTextStyle>
    <a:defPPr>
      <a:defRPr lang="en-US"/>
    </a:defPPr>
    <a:lvl1pPr marL="0" algn="l" defTabSz="288127" rtl="0" eaLnBrk="1" latinLnBrk="0" hangingPunct="1">
      <a:defRPr sz="1100" kern="1200">
        <a:solidFill>
          <a:schemeClr val="tx1"/>
        </a:solidFill>
        <a:latin typeface="+mn-lt"/>
        <a:ea typeface="+mn-ea"/>
        <a:cs typeface="+mn-cs"/>
      </a:defRPr>
    </a:lvl1pPr>
    <a:lvl2pPr marL="288127" algn="l" defTabSz="288127" rtl="0" eaLnBrk="1" latinLnBrk="0" hangingPunct="1">
      <a:defRPr sz="1100" kern="1200">
        <a:solidFill>
          <a:schemeClr val="tx1"/>
        </a:solidFill>
        <a:latin typeface="+mn-lt"/>
        <a:ea typeface="+mn-ea"/>
        <a:cs typeface="+mn-cs"/>
      </a:defRPr>
    </a:lvl2pPr>
    <a:lvl3pPr marL="576255" algn="l" defTabSz="288127" rtl="0" eaLnBrk="1" latinLnBrk="0" hangingPunct="1">
      <a:defRPr sz="1100" kern="1200">
        <a:solidFill>
          <a:schemeClr val="tx1"/>
        </a:solidFill>
        <a:latin typeface="+mn-lt"/>
        <a:ea typeface="+mn-ea"/>
        <a:cs typeface="+mn-cs"/>
      </a:defRPr>
    </a:lvl3pPr>
    <a:lvl4pPr marL="864382" algn="l" defTabSz="288127" rtl="0" eaLnBrk="1" latinLnBrk="0" hangingPunct="1">
      <a:defRPr sz="1100" kern="1200">
        <a:solidFill>
          <a:schemeClr val="tx1"/>
        </a:solidFill>
        <a:latin typeface="+mn-lt"/>
        <a:ea typeface="+mn-ea"/>
        <a:cs typeface="+mn-cs"/>
      </a:defRPr>
    </a:lvl4pPr>
    <a:lvl5pPr marL="1152510" algn="l" defTabSz="288127" rtl="0" eaLnBrk="1" latinLnBrk="0" hangingPunct="1">
      <a:defRPr sz="1100" kern="1200">
        <a:solidFill>
          <a:schemeClr val="tx1"/>
        </a:solidFill>
        <a:latin typeface="+mn-lt"/>
        <a:ea typeface="+mn-ea"/>
        <a:cs typeface="+mn-cs"/>
      </a:defRPr>
    </a:lvl5pPr>
    <a:lvl6pPr marL="1440637" algn="l" defTabSz="288127" rtl="0" eaLnBrk="1" latinLnBrk="0" hangingPunct="1">
      <a:defRPr sz="1100" kern="1200">
        <a:solidFill>
          <a:schemeClr val="tx1"/>
        </a:solidFill>
        <a:latin typeface="+mn-lt"/>
        <a:ea typeface="+mn-ea"/>
        <a:cs typeface="+mn-cs"/>
      </a:defRPr>
    </a:lvl6pPr>
    <a:lvl7pPr marL="1728765" algn="l" defTabSz="288127" rtl="0" eaLnBrk="1" latinLnBrk="0" hangingPunct="1">
      <a:defRPr sz="1100" kern="1200">
        <a:solidFill>
          <a:schemeClr val="tx1"/>
        </a:solidFill>
        <a:latin typeface="+mn-lt"/>
        <a:ea typeface="+mn-ea"/>
        <a:cs typeface="+mn-cs"/>
      </a:defRPr>
    </a:lvl7pPr>
    <a:lvl8pPr marL="2016892" algn="l" defTabSz="288127" rtl="0" eaLnBrk="1" latinLnBrk="0" hangingPunct="1">
      <a:defRPr sz="1100" kern="1200">
        <a:solidFill>
          <a:schemeClr val="tx1"/>
        </a:solidFill>
        <a:latin typeface="+mn-lt"/>
        <a:ea typeface="+mn-ea"/>
        <a:cs typeface="+mn-cs"/>
      </a:defRPr>
    </a:lvl8pPr>
    <a:lvl9pPr marL="2305020" algn="l" defTabSz="288127" rtl="0" eaLnBrk="1" latinLnBrk="0" hangingPunct="1">
      <a:defRPr sz="1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0000"/>
    <a:srgbClr val="004080"/>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30" d="100"/>
          <a:sy n="130" d="100"/>
        </p:scale>
        <p:origin x="-2752" y="-80"/>
      </p:cViewPr>
      <p:guideLst>
        <p:guide orient="horz" pos="2008"/>
        <p:guide pos="11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0153" y="1980013"/>
            <a:ext cx="3061732" cy="1366239"/>
          </a:xfrm>
        </p:spPr>
        <p:txBody>
          <a:bodyPr/>
          <a:lstStyle/>
          <a:p>
            <a:r>
              <a:rPr lang="en-GB" smtClean="0"/>
              <a:t>Click to edit Master title style</a:t>
            </a:r>
            <a:endParaRPr lang="en-US"/>
          </a:p>
        </p:txBody>
      </p:sp>
      <p:sp>
        <p:nvSpPr>
          <p:cNvPr id="3" name="Subtitle 2"/>
          <p:cNvSpPr>
            <a:spLocks noGrp="1"/>
          </p:cNvSpPr>
          <p:nvPr>
            <p:ph type="subTitle" idx="1"/>
          </p:nvPr>
        </p:nvSpPr>
        <p:spPr>
          <a:xfrm>
            <a:off x="540306" y="3611827"/>
            <a:ext cx="2521427" cy="1628863"/>
          </a:xfrm>
        </p:spPr>
        <p:txBody>
          <a:bodyPr/>
          <a:lstStyle>
            <a:lvl1pPr marL="0" indent="0" algn="ctr">
              <a:buNone/>
              <a:defRPr>
                <a:solidFill>
                  <a:schemeClr val="tx1">
                    <a:tint val="75000"/>
                  </a:schemeClr>
                </a:solidFill>
              </a:defRPr>
            </a:lvl1pPr>
            <a:lvl2pPr marL="288127" indent="0" algn="ctr">
              <a:buNone/>
              <a:defRPr>
                <a:solidFill>
                  <a:schemeClr val="tx1">
                    <a:tint val="75000"/>
                  </a:schemeClr>
                </a:solidFill>
              </a:defRPr>
            </a:lvl2pPr>
            <a:lvl3pPr marL="576255" indent="0" algn="ctr">
              <a:buNone/>
              <a:defRPr>
                <a:solidFill>
                  <a:schemeClr val="tx1">
                    <a:tint val="75000"/>
                  </a:schemeClr>
                </a:solidFill>
              </a:defRPr>
            </a:lvl3pPr>
            <a:lvl4pPr marL="864382" indent="0" algn="ctr">
              <a:buNone/>
              <a:defRPr>
                <a:solidFill>
                  <a:schemeClr val="tx1">
                    <a:tint val="75000"/>
                  </a:schemeClr>
                </a:solidFill>
              </a:defRPr>
            </a:lvl4pPr>
            <a:lvl5pPr marL="1152510" indent="0" algn="ctr">
              <a:buNone/>
              <a:defRPr>
                <a:solidFill>
                  <a:schemeClr val="tx1">
                    <a:tint val="75000"/>
                  </a:schemeClr>
                </a:solidFill>
              </a:defRPr>
            </a:lvl5pPr>
            <a:lvl6pPr marL="1440637" indent="0" algn="ctr">
              <a:buNone/>
              <a:defRPr>
                <a:solidFill>
                  <a:schemeClr val="tx1">
                    <a:tint val="75000"/>
                  </a:schemeClr>
                </a:solidFill>
              </a:defRPr>
            </a:lvl6pPr>
            <a:lvl7pPr marL="1728765" indent="0" algn="ctr">
              <a:buNone/>
              <a:defRPr>
                <a:solidFill>
                  <a:schemeClr val="tx1">
                    <a:tint val="75000"/>
                  </a:schemeClr>
                </a:solidFill>
              </a:defRPr>
            </a:lvl7pPr>
            <a:lvl8pPr marL="2016892" indent="0" algn="ctr">
              <a:buNone/>
              <a:defRPr>
                <a:solidFill>
                  <a:schemeClr val="tx1">
                    <a:tint val="75000"/>
                  </a:schemeClr>
                </a:solidFill>
              </a:defRPr>
            </a:lvl8pPr>
            <a:lvl9pPr marL="230502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0B184AEB-5476-304F-993B-01A858169FC9}" type="datetimeFigureOut">
              <a:rPr lang="en-US" smtClean="0"/>
              <a:t>04/12/2014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1496273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B184AEB-5476-304F-993B-01A858169FC9}" type="datetimeFigureOut">
              <a:rPr lang="en-US" smtClean="0"/>
              <a:t>04/12/2014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2645479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9333" y="241969"/>
            <a:ext cx="318930" cy="5140362"/>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70665" y="241969"/>
            <a:ext cx="898633" cy="5140362"/>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B184AEB-5476-304F-993B-01A858169FC9}" type="datetimeFigureOut">
              <a:rPr lang="en-US" smtClean="0"/>
              <a:t>04/12/2014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226371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B184AEB-5476-304F-993B-01A858169FC9}" type="datetimeFigureOut">
              <a:rPr lang="en-US" smtClean="0"/>
              <a:t>04/12/2014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3905156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4536" y="4095766"/>
            <a:ext cx="3061732" cy="1265910"/>
          </a:xfrm>
        </p:spPr>
        <p:txBody>
          <a:bodyPr anchor="t"/>
          <a:lstStyle>
            <a:lvl1pPr algn="l">
              <a:defRPr sz="2500" b="1" cap="all"/>
            </a:lvl1pPr>
          </a:lstStyle>
          <a:p>
            <a:r>
              <a:rPr lang="en-GB" smtClean="0"/>
              <a:t>Click to edit Master title style</a:t>
            </a:r>
            <a:endParaRPr lang="en-US"/>
          </a:p>
        </p:txBody>
      </p:sp>
      <p:sp>
        <p:nvSpPr>
          <p:cNvPr id="3" name="Text Placeholder 2"/>
          <p:cNvSpPr>
            <a:spLocks noGrp="1"/>
          </p:cNvSpPr>
          <p:nvPr>
            <p:ph type="body" idx="1"/>
          </p:nvPr>
        </p:nvSpPr>
        <p:spPr>
          <a:xfrm>
            <a:off x="284536" y="2701494"/>
            <a:ext cx="3061732" cy="1394271"/>
          </a:xfrm>
        </p:spPr>
        <p:txBody>
          <a:bodyPr anchor="b"/>
          <a:lstStyle>
            <a:lvl1pPr marL="0" indent="0">
              <a:buNone/>
              <a:defRPr sz="1300">
                <a:solidFill>
                  <a:schemeClr val="tx1">
                    <a:tint val="75000"/>
                  </a:schemeClr>
                </a:solidFill>
              </a:defRPr>
            </a:lvl1pPr>
            <a:lvl2pPr marL="288127" indent="0">
              <a:buNone/>
              <a:defRPr sz="1100">
                <a:solidFill>
                  <a:schemeClr val="tx1">
                    <a:tint val="75000"/>
                  </a:schemeClr>
                </a:solidFill>
              </a:defRPr>
            </a:lvl2pPr>
            <a:lvl3pPr marL="576255" indent="0">
              <a:buNone/>
              <a:defRPr sz="1000">
                <a:solidFill>
                  <a:schemeClr val="tx1">
                    <a:tint val="75000"/>
                  </a:schemeClr>
                </a:solidFill>
              </a:defRPr>
            </a:lvl3pPr>
            <a:lvl4pPr marL="864382" indent="0">
              <a:buNone/>
              <a:defRPr sz="900">
                <a:solidFill>
                  <a:schemeClr val="tx1">
                    <a:tint val="75000"/>
                  </a:schemeClr>
                </a:solidFill>
              </a:defRPr>
            </a:lvl4pPr>
            <a:lvl5pPr marL="1152510" indent="0">
              <a:buNone/>
              <a:defRPr sz="900">
                <a:solidFill>
                  <a:schemeClr val="tx1">
                    <a:tint val="75000"/>
                  </a:schemeClr>
                </a:solidFill>
              </a:defRPr>
            </a:lvl5pPr>
            <a:lvl6pPr marL="1440637" indent="0">
              <a:buNone/>
              <a:defRPr sz="900">
                <a:solidFill>
                  <a:schemeClr val="tx1">
                    <a:tint val="75000"/>
                  </a:schemeClr>
                </a:solidFill>
              </a:defRPr>
            </a:lvl6pPr>
            <a:lvl7pPr marL="1728765" indent="0">
              <a:buNone/>
              <a:defRPr sz="900">
                <a:solidFill>
                  <a:schemeClr val="tx1">
                    <a:tint val="75000"/>
                  </a:schemeClr>
                </a:solidFill>
              </a:defRPr>
            </a:lvl7pPr>
            <a:lvl8pPr marL="2016892" indent="0">
              <a:buNone/>
              <a:defRPr sz="900">
                <a:solidFill>
                  <a:schemeClr val="tx1">
                    <a:tint val="75000"/>
                  </a:schemeClr>
                </a:solidFill>
              </a:defRPr>
            </a:lvl8pPr>
            <a:lvl9pPr marL="2305020" indent="0">
              <a:buNone/>
              <a:defRPr sz="9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0B184AEB-5476-304F-993B-01A858169FC9}" type="datetimeFigureOut">
              <a:rPr lang="en-US" smtClean="0"/>
              <a:t>04/12/2014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370521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70666" y="1406076"/>
            <a:ext cx="608469" cy="3976255"/>
          </a:xfr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739169" y="1406076"/>
            <a:ext cx="609095" cy="3976255"/>
          </a:xfr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0B184AEB-5476-304F-993B-01A858169FC9}" type="datetimeFigureOut">
              <a:rPr lang="en-US" smtClean="0"/>
              <a:t>04/12/2014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1665734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0102" y="255248"/>
            <a:ext cx="3241834" cy="1062302"/>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180102" y="1426731"/>
            <a:ext cx="1591526" cy="594594"/>
          </a:xfrm>
        </p:spPr>
        <p:txBody>
          <a:bodyPr anchor="b"/>
          <a:lstStyle>
            <a:lvl1pPr marL="0" indent="0">
              <a:buNone/>
              <a:defRPr sz="1500" b="1"/>
            </a:lvl1pPr>
            <a:lvl2pPr marL="288127" indent="0">
              <a:buNone/>
              <a:defRPr sz="1300" b="1"/>
            </a:lvl2pPr>
            <a:lvl3pPr marL="576255" indent="0">
              <a:buNone/>
              <a:defRPr sz="1100" b="1"/>
            </a:lvl3pPr>
            <a:lvl4pPr marL="864382" indent="0">
              <a:buNone/>
              <a:defRPr sz="1000" b="1"/>
            </a:lvl4pPr>
            <a:lvl5pPr marL="1152510" indent="0">
              <a:buNone/>
              <a:defRPr sz="1000" b="1"/>
            </a:lvl5pPr>
            <a:lvl6pPr marL="1440637" indent="0">
              <a:buNone/>
              <a:defRPr sz="1000" b="1"/>
            </a:lvl6pPr>
            <a:lvl7pPr marL="1728765" indent="0">
              <a:buNone/>
              <a:defRPr sz="1000" b="1"/>
            </a:lvl7pPr>
            <a:lvl8pPr marL="2016892" indent="0">
              <a:buNone/>
              <a:defRPr sz="1000" b="1"/>
            </a:lvl8pPr>
            <a:lvl9pPr marL="2305020" indent="0">
              <a:buNone/>
              <a:defRPr sz="1000" b="1"/>
            </a:lvl9pPr>
          </a:lstStyle>
          <a:p>
            <a:pPr lvl="0"/>
            <a:r>
              <a:rPr lang="en-GB" smtClean="0"/>
              <a:t>Click to edit Master text styles</a:t>
            </a:r>
          </a:p>
        </p:txBody>
      </p:sp>
      <p:sp>
        <p:nvSpPr>
          <p:cNvPr id="4" name="Content Placeholder 3"/>
          <p:cNvSpPr>
            <a:spLocks noGrp="1"/>
          </p:cNvSpPr>
          <p:nvPr>
            <p:ph sz="half" idx="2"/>
          </p:nvPr>
        </p:nvSpPr>
        <p:spPr>
          <a:xfrm>
            <a:off x="180102" y="2021325"/>
            <a:ext cx="1591526" cy="3672320"/>
          </a:xfrm>
        </p:spPr>
        <p:txBody>
          <a:bodyPr/>
          <a:lstStyle>
            <a:lvl1pPr>
              <a:defRPr sz="1500"/>
            </a:lvl1pPr>
            <a:lvl2pPr>
              <a:defRPr sz="1300"/>
            </a:lvl2pPr>
            <a:lvl3pPr>
              <a:defRPr sz="1100"/>
            </a:lvl3pPr>
            <a:lvl4pPr>
              <a:defRPr sz="1000"/>
            </a:lvl4pPr>
            <a:lvl5pPr>
              <a:defRPr sz="1000"/>
            </a:lvl5pPr>
            <a:lvl6pPr>
              <a:defRPr sz="1000"/>
            </a:lvl6pPr>
            <a:lvl7pPr>
              <a:defRPr sz="1000"/>
            </a:lvl7pPr>
            <a:lvl8pPr>
              <a:defRPr sz="1000"/>
            </a:lvl8pPr>
            <a:lvl9pPr>
              <a:defRPr sz="1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1829786" y="1426731"/>
            <a:ext cx="1592151" cy="594594"/>
          </a:xfrm>
        </p:spPr>
        <p:txBody>
          <a:bodyPr anchor="b"/>
          <a:lstStyle>
            <a:lvl1pPr marL="0" indent="0">
              <a:buNone/>
              <a:defRPr sz="1500" b="1"/>
            </a:lvl1pPr>
            <a:lvl2pPr marL="288127" indent="0">
              <a:buNone/>
              <a:defRPr sz="1300" b="1"/>
            </a:lvl2pPr>
            <a:lvl3pPr marL="576255" indent="0">
              <a:buNone/>
              <a:defRPr sz="1100" b="1"/>
            </a:lvl3pPr>
            <a:lvl4pPr marL="864382" indent="0">
              <a:buNone/>
              <a:defRPr sz="1000" b="1"/>
            </a:lvl4pPr>
            <a:lvl5pPr marL="1152510" indent="0">
              <a:buNone/>
              <a:defRPr sz="1000" b="1"/>
            </a:lvl5pPr>
            <a:lvl6pPr marL="1440637" indent="0">
              <a:buNone/>
              <a:defRPr sz="1000" b="1"/>
            </a:lvl6pPr>
            <a:lvl7pPr marL="1728765" indent="0">
              <a:buNone/>
              <a:defRPr sz="1000" b="1"/>
            </a:lvl7pPr>
            <a:lvl8pPr marL="2016892" indent="0">
              <a:buNone/>
              <a:defRPr sz="1000" b="1"/>
            </a:lvl8pPr>
            <a:lvl9pPr marL="2305020" indent="0">
              <a:buNone/>
              <a:defRPr sz="1000" b="1"/>
            </a:lvl9pPr>
          </a:lstStyle>
          <a:p>
            <a:pPr lvl="0"/>
            <a:r>
              <a:rPr lang="en-GB" smtClean="0"/>
              <a:t>Click to edit Master text styles</a:t>
            </a:r>
          </a:p>
        </p:txBody>
      </p:sp>
      <p:sp>
        <p:nvSpPr>
          <p:cNvPr id="6" name="Content Placeholder 5"/>
          <p:cNvSpPr>
            <a:spLocks noGrp="1"/>
          </p:cNvSpPr>
          <p:nvPr>
            <p:ph sz="quarter" idx="4"/>
          </p:nvPr>
        </p:nvSpPr>
        <p:spPr>
          <a:xfrm>
            <a:off x="1829786" y="2021325"/>
            <a:ext cx="1592151" cy="3672320"/>
          </a:xfrm>
        </p:spPr>
        <p:txBody>
          <a:bodyPr/>
          <a:lstStyle>
            <a:lvl1pPr>
              <a:defRPr sz="1500"/>
            </a:lvl1pPr>
            <a:lvl2pPr>
              <a:defRPr sz="1300"/>
            </a:lvl2pPr>
            <a:lvl3pPr>
              <a:defRPr sz="1100"/>
            </a:lvl3pPr>
            <a:lvl4pPr>
              <a:defRPr sz="1000"/>
            </a:lvl4pPr>
            <a:lvl5pPr>
              <a:defRPr sz="1000"/>
            </a:lvl5pPr>
            <a:lvl6pPr>
              <a:defRPr sz="1000"/>
            </a:lvl6pPr>
            <a:lvl7pPr>
              <a:defRPr sz="1000"/>
            </a:lvl7pPr>
            <a:lvl8pPr>
              <a:defRPr sz="1000"/>
            </a:lvl8pPr>
            <a:lvl9pPr>
              <a:defRPr sz="1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0B184AEB-5476-304F-993B-01A858169FC9}" type="datetimeFigureOut">
              <a:rPr lang="en-US" smtClean="0"/>
              <a:t>04/12/2014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58611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0B184AEB-5476-304F-993B-01A858169FC9}" type="datetimeFigureOut">
              <a:rPr lang="en-US" smtClean="0"/>
              <a:t>04/12/2014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711802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184AEB-5476-304F-993B-01A858169FC9}" type="datetimeFigureOut">
              <a:rPr lang="en-US" smtClean="0"/>
              <a:t>04/12/2014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2627178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0102" y="253772"/>
            <a:ext cx="1185046" cy="1080008"/>
          </a:xfrm>
        </p:spPr>
        <p:txBody>
          <a:bodyPr anchor="b"/>
          <a:lstStyle>
            <a:lvl1pPr algn="l">
              <a:defRPr sz="1300" b="1"/>
            </a:lvl1pPr>
          </a:lstStyle>
          <a:p>
            <a:r>
              <a:rPr lang="en-GB" smtClean="0"/>
              <a:t>Click to edit Master title style</a:t>
            </a:r>
            <a:endParaRPr lang="en-US"/>
          </a:p>
        </p:txBody>
      </p:sp>
      <p:sp>
        <p:nvSpPr>
          <p:cNvPr id="3" name="Content Placeholder 2"/>
          <p:cNvSpPr>
            <a:spLocks noGrp="1"/>
          </p:cNvSpPr>
          <p:nvPr>
            <p:ph idx="1"/>
          </p:nvPr>
        </p:nvSpPr>
        <p:spPr>
          <a:xfrm>
            <a:off x="1408298" y="253773"/>
            <a:ext cx="2013639" cy="5439873"/>
          </a:xfrm>
        </p:spPr>
        <p:txBody>
          <a:bodyPr/>
          <a:lstStyle>
            <a:lvl1pPr>
              <a:defRPr sz="20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180102" y="1333779"/>
            <a:ext cx="1185046" cy="4359866"/>
          </a:xfrm>
        </p:spPr>
        <p:txBody>
          <a:bodyPr/>
          <a:lstStyle>
            <a:lvl1pPr marL="0" indent="0">
              <a:buNone/>
              <a:defRPr sz="900"/>
            </a:lvl1pPr>
            <a:lvl2pPr marL="288127" indent="0">
              <a:buNone/>
              <a:defRPr sz="800"/>
            </a:lvl2pPr>
            <a:lvl3pPr marL="576255" indent="0">
              <a:buNone/>
              <a:defRPr sz="600"/>
            </a:lvl3pPr>
            <a:lvl4pPr marL="864382" indent="0">
              <a:buNone/>
              <a:defRPr sz="600"/>
            </a:lvl4pPr>
            <a:lvl5pPr marL="1152510" indent="0">
              <a:buNone/>
              <a:defRPr sz="600"/>
            </a:lvl5pPr>
            <a:lvl6pPr marL="1440637" indent="0">
              <a:buNone/>
              <a:defRPr sz="600"/>
            </a:lvl6pPr>
            <a:lvl7pPr marL="1728765" indent="0">
              <a:buNone/>
              <a:defRPr sz="600"/>
            </a:lvl7pPr>
            <a:lvl8pPr marL="2016892" indent="0">
              <a:buNone/>
              <a:defRPr sz="600"/>
            </a:lvl8pPr>
            <a:lvl9pPr marL="2305020" indent="0">
              <a:buNone/>
              <a:defRPr sz="6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B184AEB-5476-304F-993B-01A858169FC9}" type="datetimeFigureOut">
              <a:rPr lang="en-US" smtClean="0"/>
              <a:t>04/12/2014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3754775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6026" y="4461670"/>
            <a:ext cx="2161223" cy="526725"/>
          </a:xfrm>
        </p:spPr>
        <p:txBody>
          <a:bodyPr anchor="b"/>
          <a:lstStyle>
            <a:lvl1pPr algn="l">
              <a:defRPr sz="1300" b="1"/>
            </a:lvl1pPr>
          </a:lstStyle>
          <a:p>
            <a:r>
              <a:rPr lang="en-GB" smtClean="0"/>
              <a:t>Click to edit Master title style</a:t>
            </a:r>
            <a:endParaRPr lang="en-US"/>
          </a:p>
        </p:txBody>
      </p:sp>
      <p:sp>
        <p:nvSpPr>
          <p:cNvPr id="3" name="Picture Placeholder 2"/>
          <p:cNvSpPr>
            <a:spLocks noGrp="1"/>
          </p:cNvSpPr>
          <p:nvPr>
            <p:ph type="pic" idx="1"/>
          </p:nvPr>
        </p:nvSpPr>
        <p:spPr>
          <a:xfrm>
            <a:off x="706026" y="569512"/>
            <a:ext cx="2161223" cy="3824288"/>
          </a:xfrm>
        </p:spPr>
        <p:txBody>
          <a:bodyPr/>
          <a:lstStyle>
            <a:lvl1pPr marL="0" indent="0">
              <a:buNone/>
              <a:defRPr sz="2000"/>
            </a:lvl1pPr>
            <a:lvl2pPr marL="288127" indent="0">
              <a:buNone/>
              <a:defRPr sz="1800"/>
            </a:lvl2pPr>
            <a:lvl3pPr marL="576255" indent="0">
              <a:buNone/>
              <a:defRPr sz="1500"/>
            </a:lvl3pPr>
            <a:lvl4pPr marL="864382" indent="0">
              <a:buNone/>
              <a:defRPr sz="1300"/>
            </a:lvl4pPr>
            <a:lvl5pPr marL="1152510" indent="0">
              <a:buNone/>
              <a:defRPr sz="1300"/>
            </a:lvl5pPr>
            <a:lvl6pPr marL="1440637" indent="0">
              <a:buNone/>
              <a:defRPr sz="1300"/>
            </a:lvl6pPr>
            <a:lvl7pPr marL="1728765" indent="0">
              <a:buNone/>
              <a:defRPr sz="1300"/>
            </a:lvl7pPr>
            <a:lvl8pPr marL="2016892" indent="0">
              <a:buNone/>
              <a:defRPr sz="1300"/>
            </a:lvl8pPr>
            <a:lvl9pPr marL="2305020" indent="0">
              <a:buNone/>
              <a:defRPr sz="1300"/>
            </a:lvl9pPr>
          </a:lstStyle>
          <a:p>
            <a:endParaRPr lang="en-US"/>
          </a:p>
        </p:txBody>
      </p:sp>
      <p:sp>
        <p:nvSpPr>
          <p:cNvPr id="4" name="Text Placeholder 3"/>
          <p:cNvSpPr>
            <a:spLocks noGrp="1"/>
          </p:cNvSpPr>
          <p:nvPr>
            <p:ph type="body" sz="half" idx="2"/>
          </p:nvPr>
        </p:nvSpPr>
        <p:spPr>
          <a:xfrm>
            <a:off x="706026" y="4988394"/>
            <a:ext cx="2161223" cy="748038"/>
          </a:xfrm>
        </p:spPr>
        <p:txBody>
          <a:bodyPr/>
          <a:lstStyle>
            <a:lvl1pPr marL="0" indent="0">
              <a:buNone/>
              <a:defRPr sz="900"/>
            </a:lvl1pPr>
            <a:lvl2pPr marL="288127" indent="0">
              <a:buNone/>
              <a:defRPr sz="800"/>
            </a:lvl2pPr>
            <a:lvl3pPr marL="576255" indent="0">
              <a:buNone/>
              <a:defRPr sz="600"/>
            </a:lvl3pPr>
            <a:lvl4pPr marL="864382" indent="0">
              <a:buNone/>
              <a:defRPr sz="600"/>
            </a:lvl4pPr>
            <a:lvl5pPr marL="1152510" indent="0">
              <a:buNone/>
              <a:defRPr sz="600"/>
            </a:lvl5pPr>
            <a:lvl6pPr marL="1440637" indent="0">
              <a:buNone/>
              <a:defRPr sz="600"/>
            </a:lvl6pPr>
            <a:lvl7pPr marL="1728765" indent="0">
              <a:buNone/>
              <a:defRPr sz="600"/>
            </a:lvl7pPr>
            <a:lvl8pPr marL="2016892" indent="0">
              <a:buNone/>
              <a:defRPr sz="600"/>
            </a:lvl8pPr>
            <a:lvl9pPr marL="2305020" indent="0">
              <a:buNone/>
              <a:defRPr sz="6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B184AEB-5476-304F-993B-01A858169FC9}" type="datetimeFigureOut">
              <a:rPr lang="en-US" smtClean="0"/>
              <a:t>04/12/2014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23720422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0102" y="255248"/>
            <a:ext cx="3241834" cy="1062302"/>
          </a:xfrm>
          <a:prstGeom prst="rect">
            <a:avLst/>
          </a:prstGeom>
        </p:spPr>
        <p:txBody>
          <a:bodyPr vert="horz" lIns="57625" tIns="28813" rIns="57625" bIns="28813"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180102" y="1487224"/>
            <a:ext cx="3241834" cy="4206422"/>
          </a:xfrm>
          <a:prstGeom prst="rect">
            <a:avLst/>
          </a:prstGeom>
        </p:spPr>
        <p:txBody>
          <a:bodyPr vert="horz" lIns="57625" tIns="28813" rIns="57625" bIns="28813"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180102" y="5907581"/>
            <a:ext cx="840476" cy="339346"/>
          </a:xfrm>
          <a:prstGeom prst="rect">
            <a:avLst/>
          </a:prstGeom>
        </p:spPr>
        <p:txBody>
          <a:bodyPr vert="horz" lIns="57625" tIns="28813" rIns="57625" bIns="28813" rtlCol="0" anchor="ctr"/>
          <a:lstStyle>
            <a:lvl1pPr algn="l">
              <a:defRPr sz="800">
                <a:solidFill>
                  <a:schemeClr val="tx1">
                    <a:tint val="75000"/>
                  </a:schemeClr>
                </a:solidFill>
              </a:defRPr>
            </a:lvl1pPr>
          </a:lstStyle>
          <a:p>
            <a:fld id="{0B184AEB-5476-304F-993B-01A858169FC9}" type="datetimeFigureOut">
              <a:rPr lang="en-US" smtClean="0"/>
              <a:t>04/12/2014</a:t>
            </a:fld>
            <a:endParaRPr lang="en-US"/>
          </a:p>
        </p:txBody>
      </p:sp>
      <p:sp>
        <p:nvSpPr>
          <p:cNvPr id="5" name="Footer Placeholder 4"/>
          <p:cNvSpPr>
            <a:spLocks noGrp="1"/>
          </p:cNvSpPr>
          <p:nvPr>
            <p:ph type="ftr" sz="quarter" idx="3"/>
          </p:nvPr>
        </p:nvSpPr>
        <p:spPr>
          <a:xfrm>
            <a:off x="1230697" y="5907581"/>
            <a:ext cx="1140645" cy="339346"/>
          </a:xfrm>
          <a:prstGeom prst="rect">
            <a:avLst/>
          </a:prstGeom>
        </p:spPr>
        <p:txBody>
          <a:bodyPr vert="horz" lIns="57625" tIns="28813" rIns="57625" bIns="28813"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1460" y="5907581"/>
            <a:ext cx="840476" cy="339346"/>
          </a:xfrm>
          <a:prstGeom prst="rect">
            <a:avLst/>
          </a:prstGeom>
        </p:spPr>
        <p:txBody>
          <a:bodyPr vert="horz" lIns="57625" tIns="28813" rIns="57625" bIns="28813" rtlCol="0" anchor="ctr"/>
          <a:lstStyle>
            <a:lvl1pPr algn="r">
              <a:defRPr sz="800">
                <a:solidFill>
                  <a:schemeClr val="tx1">
                    <a:tint val="75000"/>
                  </a:schemeClr>
                </a:solidFill>
              </a:defRPr>
            </a:lvl1pPr>
          </a:lstStyle>
          <a:p>
            <a:fld id="{E02C2E1A-6692-B141-A1E3-9175AF246943}" type="slidenum">
              <a:rPr lang="en-US" smtClean="0"/>
              <a:t>‹#›</a:t>
            </a:fld>
            <a:endParaRPr lang="en-US"/>
          </a:p>
        </p:txBody>
      </p:sp>
    </p:spTree>
    <p:extLst>
      <p:ext uri="{BB962C8B-B14F-4D97-AF65-F5344CB8AC3E}">
        <p14:creationId xmlns:p14="http://schemas.microsoft.com/office/powerpoint/2010/main" val="2476754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88127" rtl="0" eaLnBrk="1" latinLnBrk="0" hangingPunct="1">
        <a:spcBef>
          <a:spcPct val="0"/>
        </a:spcBef>
        <a:buNone/>
        <a:defRPr sz="2800" kern="1200">
          <a:solidFill>
            <a:schemeClr val="tx1"/>
          </a:solidFill>
          <a:latin typeface="+mj-lt"/>
          <a:ea typeface="+mj-ea"/>
          <a:cs typeface="+mj-cs"/>
        </a:defRPr>
      </a:lvl1pPr>
    </p:titleStyle>
    <p:bodyStyle>
      <a:lvl1pPr marL="216096" indent="-216096" algn="l" defTabSz="288127" rtl="0" eaLnBrk="1" latinLnBrk="0" hangingPunct="1">
        <a:spcBef>
          <a:spcPct val="20000"/>
        </a:spcBef>
        <a:buFont typeface="Arial"/>
        <a:buChar char="•"/>
        <a:defRPr sz="2000" kern="1200">
          <a:solidFill>
            <a:schemeClr val="tx1"/>
          </a:solidFill>
          <a:latin typeface="+mn-lt"/>
          <a:ea typeface="+mn-ea"/>
          <a:cs typeface="+mn-cs"/>
        </a:defRPr>
      </a:lvl1pPr>
      <a:lvl2pPr marL="468207" indent="-180080" algn="l" defTabSz="288127" rtl="0" eaLnBrk="1" latinLnBrk="0" hangingPunct="1">
        <a:spcBef>
          <a:spcPct val="20000"/>
        </a:spcBef>
        <a:buFont typeface="Arial"/>
        <a:buChar char="–"/>
        <a:defRPr sz="1800" kern="1200">
          <a:solidFill>
            <a:schemeClr val="tx1"/>
          </a:solidFill>
          <a:latin typeface="+mn-lt"/>
          <a:ea typeface="+mn-ea"/>
          <a:cs typeface="+mn-cs"/>
        </a:defRPr>
      </a:lvl2pPr>
      <a:lvl3pPr marL="720319" indent="-144064" algn="l" defTabSz="288127" rtl="0" eaLnBrk="1" latinLnBrk="0" hangingPunct="1">
        <a:spcBef>
          <a:spcPct val="20000"/>
        </a:spcBef>
        <a:buFont typeface="Arial"/>
        <a:buChar char="•"/>
        <a:defRPr sz="1500" kern="1200">
          <a:solidFill>
            <a:schemeClr val="tx1"/>
          </a:solidFill>
          <a:latin typeface="+mn-lt"/>
          <a:ea typeface="+mn-ea"/>
          <a:cs typeface="+mn-cs"/>
        </a:defRPr>
      </a:lvl3pPr>
      <a:lvl4pPr marL="1008446" indent="-144064" algn="l" defTabSz="288127" rtl="0" eaLnBrk="1" latinLnBrk="0" hangingPunct="1">
        <a:spcBef>
          <a:spcPct val="20000"/>
        </a:spcBef>
        <a:buFont typeface="Arial"/>
        <a:buChar char="–"/>
        <a:defRPr sz="1300" kern="1200">
          <a:solidFill>
            <a:schemeClr val="tx1"/>
          </a:solidFill>
          <a:latin typeface="+mn-lt"/>
          <a:ea typeface="+mn-ea"/>
          <a:cs typeface="+mn-cs"/>
        </a:defRPr>
      </a:lvl4pPr>
      <a:lvl5pPr marL="1296573" indent="-144064" algn="l" defTabSz="288127" rtl="0" eaLnBrk="1" latinLnBrk="0" hangingPunct="1">
        <a:spcBef>
          <a:spcPct val="20000"/>
        </a:spcBef>
        <a:buFont typeface="Arial"/>
        <a:buChar char="»"/>
        <a:defRPr sz="1300" kern="1200">
          <a:solidFill>
            <a:schemeClr val="tx1"/>
          </a:solidFill>
          <a:latin typeface="+mn-lt"/>
          <a:ea typeface="+mn-ea"/>
          <a:cs typeface="+mn-cs"/>
        </a:defRPr>
      </a:lvl5pPr>
      <a:lvl6pPr marL="1584701" indent="-144064" algn="l" defTabSz="288127" rtl="0" eaLnBrk="1" latinLnBrk="0" hangingPunct="1">
        <a:spcBef>
          <a:spcPct val="20000"/>
        </a:spcBef>
        <a:buFont typeface="Arial"/>
        <a:buChar char="•"/>
        <a:defRPr sz="1300" kern="1200">
          <a:solidFill>
            <a:schemeClr val="tx1"/>
          </a:solidFill>
          <a:latin typeface="+mn-lt"/>
          <a:ea typeface="+mn-ea"/>
          <a:cs typeface="+mn-cs"/>
        </a:defRPr>
      </a:lvl6pPr>
      <a:lvl7pPr marL="1872828" indent="-144064" algn="l" defTabSz="288127" rtl="0" eaLnBrk="1" latinLnBrk="0" hangingPunct="1">
        <a:spcBef>
          <a:spcPct val="20000"/>
        </a:spcBef>
        <a:buFont typeface="Arial"/>
        <a:buChar char="•"/>
        <a:defRPr sz="1300" kern="1200">
          <a:solidFill>
            <a:schemeClr val="tx1"/>
          </a:solidFill>
          <a:latin typeface="+mn-lt"/>
          <a:ea typeface="+mn-ea"/>
          <a:cs typeface="+mn-cs"/>
        </a:defRPr>
      </a:lvl7pPr>
      <a:lvl8pPr marL="2160956" indent="-144064" algn="l" defTabSz="288127" rtl="0" eaLnBrk="1" latinLnBrk="0" hangingPunct="1">
        <a:spcBef>
          <a:spcPct val="20000"/>
        </a:spcBef>
        <a:buFont typeface="Arial"/>
        <a:buChar char="•"/>
        <a:defRPr sz="1300" kern="1200">
          <a:solidFill>
            <a:schemeClr val="tx1"/>
          </a:solidFill>
          <a:latin typeface="+mn-lt"/>
          <a:ea typeface="+mn-ea"/>
          <a:cs typeface="+mn-cs"/>
        </a:defRPr>
      </a:lvl8pPr>
      <a:lvl9pPr marL="2449083" indent="-144064" algn="l" defTabSz="288127"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8127" rtl="0" eaLnBrk="1" latinLnBrk="0" hangingPunct="1">
        <a:defRPr sz="1100" kern="1200">
          <a:solidFill>
            <a:schemeClr val="tx1"/>
          </a:solidFill>
          <a:latin typeface="+mn-lt"/>
          <a:ea typeface="+mn-ea"/>
          <a:cs typeface="+mn-cs"/>
        </a:defRPr>
      </a:lvl1pPr>
      <a:lvl2pPr marL="288127" algn="l" defTabSz="288127" rtl="0" eaLnBrk="1" latinLnBrk="0" hangingPunct="1">
        <a:defRPr sz="1100" kern="1200">
          <a:solidFill>
            <a:schemeClr val="tx1"/>
          </a:solidFill>
          <a:latin typeface="+mn-lt"/>
          <a:ea typeface="+mn-ea"/>
          <a:cs typeface="+mn-cs"/>
        </a:defRPr>
      </a:lvl2pPr>
      <a:lvl3pPr marL="576255" algn="l" defTabSz="288127" rtl="0" eaLnBrk="1" latinLnBrk="0" hangingPunct="1">
        <a:defRPr sz="1100" kern="1200">
          <a:solidFill>
            <a:schemeClr val="tx1"/>
          </a:solidFill>
          <a:latin typeface="+mn-lt"/>
          <a:ea typeface="+mn-ea"/>
          <a:cs typeface="+mn-cs"/>
        </a:defRPr>
      </a:lvl3pPr>
      <a:lvl4pPr marL="864382" algn="l" defTabSz="288127" rtl="0" eaLnBrk="1" latinLnBrk="0" hangingPunct="1">
        <a:defRPr sz="1100" kern="1200">
          <a:solidFill>
            <a:schemeClr val="tx1"/>
          </a:solidFill>
          <a:latin typeface="+mn-lt"/>
          <a:ea typeface="+mn-ea"/>
          <a:cs typeface="+mn-cs"/>
        </a:defRPr>
      </a:lvl4pPr>
      <a:lvl5pPr marL="1152510" algn="l" defTabSz="288127" rtl="0" eaLnBrk="1" latinLnBrk="0" hangingPunct="1">
        <a:defRPr sz="1100" kern="1200">
          <a:solidFill>
            <a:schemeClr val="tx1"/>
          </a:solidFill>
          <a:latin typeface="+mn-lt"/>
          <a:ea typeface="+mn-ea"/>
          <a:cs typeface="+mn-cs"/>
        </a:defRPr>
      </a:lvl5pPr>
      <a:lvl6pPr marL="1440637" algn="l" defTabSz="288127" rtl="0" eaLnBrk="1" latinLnBrk="0" hangingPunct="1">
        <a:defRPr sz="1100" kern="1200">
          <a:solidFill>
            <a:schemeClr val="tx1"/>
          </a:solidFill>
          <a:latin typeface="+mn-lt"/>
          <a:ea typeface="+mn-ea"/>
          <a:cs typeface="+mn-cs"/>
        </a:defRPr>
      </a:lvl6pPr>
      <a:lvl7pPr marL="1728765" algn="l" defTabSz="288127" rtl="0" eaLnBrk="1" latinLnBrk="0" hangingPunct="1">
        <a:defRPr sz="1100" kern="1200">
          <a:solidFill>
            <a:schemeClr val="tx1"/>
          </a:solidFill>
          <a:latin typeface="+mn-lt"/>
          <a:ea typeface="+mn-ea"/>
          <a:cs typeface="+mn-cs"/>
        </a:defRPr>
      </a:lvl7pPr>
      <a:lvl8pPr marL="2016892" algn="l" defTabSz="288127" rtl="0" eaLnBrk="1" latinLnBrk="0" hangingPunct="1">
        <a:defRPr sz="1100" kern="1200">
          <a:solidFill>
            <a:schemeClr val="tx1"/>
          </a:solidFill>
          <a:latin typeface="+mn-lt"/>
          <a:ea typeface="+mn-ea"/>
          <a:cs typeface="+mn-cs"/>
        </a:defRPr>
      </a:lvl8pPr>
      <a:lvl9pPr marL="2305020" algn="l" defTabSz="288127"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lucifersdarkangel.co.uk/lda/view?screen=specialities" TargetMode="External"/><Relationship Id="rId3" Type="http://schemas.openxmlformats.org/officeDocument/2006/relationships/hyperlink" Target="http://lucifersdarkangel.co.uk/lda/view?screen=contac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1072065" y="-1"/>
            <a:ext cx="1457908" cy="177801"/>
          </a:xfrm>
          <a:prstGeom prst="rect">
            <a:avLst/>
          </a:prstGeom>
          <a:solidFill>
            <a:schemeClr val="tx1"/>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Princess Lucina</a:t>
            </a:r>
            <a:endParaRPr lang="en-US" dirty="0">
              <a:solidFill>
                <a:schemeClr val="bg1"/>
              </a:solidFill>
            </a:endParaRPr>
          </a:p>
        </p:txBody>
      </p:sp>
      <p:sp>
        <p:nvSpPr>
          <p:cNvPr id="5" name="Rectangle 4"/>
          <p:cNvSpPr/>
          <p:nvPr/>
        </p:nvSpPr>
        <p:spPr>
          <a:xfrm>
            <a:off x="0" y="0"/>
            <a:ext cx="1072065" cy="177801"/>
          </a:xfrm>
          <a:prstGeom prst="rect">
            <a:avLst/>
          </a:prstGeom>
          <a:solidFill>
            <a:schemeClr val="tx1"/>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700" dirty="0" smtClean="0">
                <a:solidFill>
                  <a:schemeClr val="bg1"/>
                </a:solidFill>
              </a:rPr>
              <a:t>01234 567 890</a:t>
            </a:r>
            <a:endParaRPr lang="en-US" sz="700" dirty="0">
              <a:solidFill>
                <a:schemeClr val="bg1"/>
              </a:solidFill>
            </a:endParaRPr>
          </a:p>
        </p:txBody>
      </p:sp>
      <p:sp>
        <p:nvSpPr>
          <p:cNvPr id="6" name="Rectangle 5"/>
          <p:cNvSpPr/>
          <p:nvPr/>
        </p:nvSpPr>
        <p:spPr>
          <a:xfrm>
            <a:off x="2529973" y="-1"/>
            <a:ext cx="1072065" cy="177801"/>
          </a:xfrm>
          <a:prstGeom prst="rect">
            <a:avLst/>
          </a:prstGeom>
          <a:solidFill>
            <a:schemeClr val="tx1"/>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r"/>
            <a:r>
              <a:rPr lang="en-US" sz="700" dirty="0" smtClean="0">
                <a:solidFill>
                  <a:schemeClr val="bg1"/>
                </a:solidFill>
              </a:rPr>
              <a:t>sdfsdsdfdd@fdad.com</a:t>
            </a:r>
            <a:endParaRPr lang="en-US" sz="700" dirty="0">
              <a:solidFill>
                <a:schemeClr val="bg1"/>
              </a:solidFill>
            </a:endParaRPr>
          </a:p>
        </p:txBody>
      </p:sp>
      <p:sp>
        <p:nvSpPr>
          <p:cNvPr id="7" name="Rectangle 6"/>
          <p:cNvSpPr/>
          <p:nvPr/>
        </p:nvSpPr>
        <p:spPr>
          <a:xfrm>
            <a:off x="0" y="177801"/>
            <a:ext cx="720000" cy="133350"/>
          </a:xfrm>
          <a:prstGeom prst="rect">
            <a:avLst/>
          </a:prstGeom>
          <a:solidFill>
            <a:schemeClr val="bg1"/>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Home</a:t>
            </a:r>
            <a:endParaRPr lang="en-US" sz="800" dirty="0">
              <a:solidFill>
                <a:schemeClr val="tx1"/>
              </a:solidFill>
            </a:endParaRPr>
          </a:p>
        </p:txBody>
      </p:sp>
      <p:sp>
        <p:nvSpPr>
          <p:cNvPr id="18" name="Rectangle 17"/>
          <p:cNvSpPr/>
          <p:nvPr/>
        </p:nvSpPr>
        <p:spPr>
          <a:xfrm>
            <a:off x="720000" y="177801"/>
            <a:ext cx="720000" cy="133350"/>
          </a:xfrm>
          <a:prstGeom prst="rect">
            <a:avLst/>
          </a:prstGeom>
          <a:solidFill>
            <a:schemeClr val="bg1"/>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Chambers</a:t>
            </a:r>
            <a:endParaRPr lang="en-US" sz="800" dirty="0">
              <a:solidFill>
                <a:schemeClr val="tx1"/>
              </a:solidFill>
            </a:endParaRPr>
          </a:p>
        </p:txBody>
      </p:sp>
      <p:sp>
        <p:nvSpPr>
          <p:cNvPr id="19" name="Rectangle 18"/>
          <p:cNvSpPr/>
          <p:nvPr/>
        </p:nvSpPr>
        <p:spPr>
          <a:xfrm>
            <a:off x="1440000" y="177801"/>
            <a:ext cx="720000" cy="133350"/>
          </a:xfrm>
          <a:prstGeom prst="rect">
            <a:avLst/>
          </a:prstGeom>
          <a:solidFill>
            <a:schemeClr val="accent2"/>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bg1"/>
                </a:solidFill>
              </a:rPr>
              <a:t>Mistresses</a:t>
            </a:r>
            <a:endParaRPr lang="en-US" sz="800" dirty="0">
              <a:solidFill>
                <a:schemeClr val="bg1"/>
              </a:solidFill>
            </a:endParaRPr>
          </a:p>
        </p:txBody>
      </p:sp>
      <p:sp>
        <p:nvSpPr>
          <p:cNvPr id="20" name="Rectangle 19"/>
          <p:cNvSpPr/>
          <p:nvPr/>
        </p:nvSpPr>
        <p:spPr>
          <a:xfrm>
            <a:off x="2160000" y="177801"/>
            <a:ext cx="720000" cy="133350"/>
          </a:xfrm>
          <a:prstGeom prst="rect">
            <a:avLst/>
          </a:prstGeom>
          <a:solidFill>
            <a:schemeClr val="bg1"/>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Testimonials</a:t>
            </a:r>
            <a:endParaRPr lang="en-US" sz="800" dirty="0">
              <a:solidFill>
                <a:schemeClr val="tx1"/>
              </a:solidFill>
            </a:endParaRPr>
          </a:p>
        </p:txBody>
      </p:sp>
      <p:sp>
        <p:nvSpPr>
          <p:cNvPr id="21" name="Rectangle 20"/>
          <p:cNvSpPr/>
          <p:nvPr/>
        </p:nvSpPr>
        <p:spPr>
          <a:xfrm>
            <a:off x="2880000" y="177801"/>
            <a:ext cx="720000" cy="133350"/>
          </a:xfrm>
          <a:prstGeom prst="rect">
            <a:avLst/>
          </a:prstGeom>
          <a:solidFill>
            <a:schemeClr val="bg1"/>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Links</a:t>
            </a:r>
            <a:endParaRPr lang="en-US" sz="800" dirty="0">
              <a:solidFill>
                <a:schemeClr val="tx1"/>
              </a:solidFill>
            </a:endParaRPr>
          </a:p>
        </p:txBody>
      </p:sp>
      <p:sp>
        <p:nvSpPr>
          <p:cNvPr id="22" name="Rectangle 21"/>
          <p:cNvSpPr/>
          <p:nvPr/>
        </p:nvSpPr>
        <p:spPr>
          <a:xfrm>
            <a:off x="0" y="463539"/>
            <a:ext cx="3600000" cy="139699"/>
          </a:xfrm>
          <a:prstGeom prst="rect">
            <a:avLst/>
          </a:prstGeom>
          <a:solidFill>
            <a:schemeClr val="tx1"/>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solidFill>
                  <a:schemeClr val="bg1"/>
                </a:solidFill>
              </a:rPr>
              <a:t>Mistress Cornelia</a:t>
            </a:r>
            <a:endParaRPr lang="en-US" sz="700" dirty="0">
              <a:solidFill>
                <a:schemeClr val="bg1"/>
              </a:solidFill>
            </a:endParaRPr>
          </a:p>
        </p:txBody>
      </p:sp>
      <p:sp>
        <p:nvSpPr>
          <p:cNvPr id="25" name="Rectangle 24"/>
          <p:cNvSpPr/>
          <p:nvPr/>
        </p:nvSpPr>
        <p:spPr>
          <a:xfrm>
            <a:off x="33876" y="603238"/>
            <a:ext cx="3522124" cy="7031664"/>
          </a:xfrm>
          <a:prstGeom prst="rect">
            <a:avLst/>
          </a:prstGeom>
          <a:solidFill>
            <a:schemeClr val="bg1"/>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800" b="1" dirty="0">
                <a:solidFill>
                  <a:srgbClr val="000000"/>
                </a:solidFill>
              </a:rPr>
              <a:t>Stunning Manchester Mistress and </a:t>
            </a:r>
            <a:r>
              <a:rPr lang="en-US" sz="800" b="1" dirty="0" err="1">
                <a:solidFill>
                  <a:srgbClr val="000000"/>
                </a:solidFill>
              </a:rPr>
              <a:t>Domme</a:t>
            </a:r>
            <a:endParaRPr lang="en-US" sz="800" b="1" dirty="0">
              <a:solidFill>
                <a:srgbClr val="000000"/>
              </a:solidFill>
            </a:endParaRPr>
          </a:p>
          <a:p>
            <a:endParaRPr lang="en-US" sz="800" dirty="0">
              <a:solidFill>
                <a:srgbClr val="000000"/>
              </a:solidFill>
            </a:endParaRPr>
          </a:p>
          <a:p>
            <a:r>
              <a:rPr lang="en-US" sz="800" dirty="0">
                <a:solidFill>
                  <a:srgbClr val="000000"/>
                </a:solidFill>
              </a:rPr>
              <a:t>I am a stunning lifestyle Mistress / </a:t>
            </a:r>
            <a:r>
              <a:rPr lang="en-US" sz="800" dirty="0" err="1">
                <a:solidFill>
                  <a:srgbClr val="000000"/>
                </a:solidFill>
              </a:rPr>
              <a:t>Domme</a:t>
            </a:r>
            <a:r>
              <a:rPr lang="en-US" sz="800" dirty="0">
                <a:solidFill>
                  <a:srgbClr val="000000"/>
                </a:solidFill>
              </a:rPr>
              <a:t> based in South Manchester. I describe Myself best as a sensual sadist offering every BDSM fantasy from the mild to the wild but always operating within a safe and consensual conditions.</a:t>
            </a:r>
          </a:p>
          <a:p>
            <a:r>
              <a:rPr lang="en-US" sz="800" i="1" dirty="0">
                <a:solidFill>
                  <a:srgbClr val="000000"/>
                </a:solidFill>
              </a:rPr>
              <a:t>I have that broken glass feeling, a scratching inside of my veins, my blood even hurts and She can tear me to shreds</a:t>
            </a:r>
          </a:p>
          <a:p>
            <a:r>
              <a:rPr lang="en-US" sz="800" b="1" i="1" dirty="0">
                <a:solidFill>
                  <a:srgbClr val="000000"/>
                </a:solidFill>
              </a:rPr>
              <a:t>It is Lucina.</a:t>
            </a:r>
            <a:endParaRPr lang="en-US" sz="800" i="1" dirty="0">
              <a:solidFill>
                <a:srgbClr val="000000"/>
              </a:solidFill>
            </a:endParaRPr>
          </a:p>
          <a:p>
            <a:r>
              <a:rPr lang="en-US" sz="800" dirty="0">
                <a:solidFill>
                  <a:srgbClr val="000000"/>
                </a:solidFill>
              </a:rPr>
              <a:t>I have over 10 years of experience and while I love severe play and pushing limits I also get a lot of satisfaction and pleasure from spending time and helping the novice or inexperienced submissive. What I love most is the connection and the chemistry which can exist between a Mistress and her slave. If you want to experience the best you will find in a Manchester Mistress then look no further.</a:t>
            </a:r>
          </a:p>
          <a:p>
            <a:r>
              <a:rPr lang="en-US" sz="800" i="1" dirty="0">
                <a:solidFill>
                  <a:srgbClr val="000000"/>
                </a:solidFill>
              </a:rPr>
              <a:t>That flush skin, dripping sweat, causing that intense heat and iced chill.</a:t>
            </a:r>
          </a:p>
          <a:p>
            <a:r>
              <a:rPr lang="en-US" sz="800" b="1" i="1" dirty="0">
                <a:solidFill>
                  <a:srgbClr val="000000"/>
                </a:solidFill>
              </a:rPr>
              <a:t>It is Lucina.</a:t>
            </a:r>
            <a:endParaRPr lang="en-US" sz="800" i="1" dirty="0">
              <a:solidFill>
                <a:srgbClr val="000000"/>
              </a:solidFill>
            </a:endParaRPr>
          </a:p>
          <a:p>
            <a:r>
              <a:rPr lang="en-US" sz="800" dirty="0">
                <a:solidFill>
                  <a:srgbClr val="000000"/>
                </a:solidFill>
              </a:rPr>
              <a:t>I pride myself on being able to get into the head of my submissive and you will find that often I know more about what you want than you do yourself if you place yourself in my hands. If you are new to the scene and have never visited a Mistress before, then you will find me empathetic and highly approachable in the time we spend before the session, although when in session you will find me firm and imposing.</a:t>
            </a:r>
          </a:p>
          <a:p>
            <a:r>
              <a:rPr lang="en-US" sz="800" i="1" dirty="0">
                <a:solidFill>
                  <a:srgbClr val="000000"/>
                </a:solidFill>
              </a:rPr>
              <a:t>Tormented restless nights with no sleep in sight, confusing head spins taking me off course, making me wish for things </a:t>
            </a:r>
            <a:r>
              <a:rPr lang="en-US" sz="800" i="1" dirty="0" err="1">
                <a:solidFill>
                  <a:srgbClr val="000000"/>
                </a:solidFill>
              </a:rPr>
              <a:t>i</a:t>
            </a:r>
            <a:r>
              <a:rPr lang="en-US" sz="800" i="1" dirty="0">
                <a:solidFill>
                  <a:srgbClr val="000000"/>
                </a:solidFill>
              </a:rPr>
              <a:t> don't really want, but want all the same in equal measure, it is the fear.</a:t>
            </a:r>
          </a:p>
          <a:p>
            <a:r>
              <a:rPr lang="en-US" sz="800" b="1" i="1" dirty="0">
                <a:solidFill>
                  <a:srgbClr val="000000"/>
                </a:solidFill>
              </a:rPr>
              <a:t>It is Lucina.</a:t>
            </a:r>
            <a:endParaRPr lang="en-US" sz="800" i="1" dirty="0">
              <a:solidFill>
                <a:srgbClr val="000000"/>
              </a:solidFill>
            </a:endParaRPr>
          </a:p>
          <a:p>
            <a:r>
              <a:rPr lang="en-US" sz="800" dirty="0">
                <a:solidFill>
                  <a:srgbClr val="000000"/>
                </a:solidFill>
              </a:rPr>
              <a:t>While I can play the loud foot-stamping type of Mistress, and call you all names under the sun, my natural style is quiet, unspoken menace. The silences and meaningful looks are as significant as the words.</a:t>
            </a:r>
          </a:p>
          <a:p>
            <a:r>
              <a:rPr lang="en-US" sz="800" i="1" dirty="0">
                <a:solidFill>
                  <a:srgbClr val="000000"/>
                </a:solidFill>
              </a:rPr>
              <a:t>That weakness deep in my soul, pulling at me, directing me, even when I cry tears and don't want to follow, I can't fight back.</a:t>
            </a:r>
          </a:p>
          <a:p>
            <a:r>
              <a:rPr lang="en-US" sz="800" b="1" i="1" dirty="0">
                <a:solidFill>
                  <a:srgbClr val="000000"/>
                </a:solidFill>
              </a:rPr>
              <a:t>It is Lucina.</a:t>
            </a:r>
            <a:endParaRPr lang="en-US" sz="800" i="1" dirty="0">
              <a:solidFill>
                <a:srgbClr val="000000"/>
              </a:solidFill>
            </a:endParaRPr>
          </a:p>
          <a:p>
            <a:r>
              <a:rPr lang="en-US" sz="800" dirty="0">
                <a:solidFill>
                  <a:srgbClr val="000000"/>
                </a:solidFill>
              </a:rPr>
              <a:t>I will never refer to a submissive as </a:t>
            </a:r>
            <a:r>
              <a:rPr lang="en-US" sz="800" b="1" dirty="0">
                <a:solidFill>
                  <a:srgbClr val="000000"/>
                </a:solidFill>
              </a:rPr>
              <a:t>stupid</a:t>
            </a:r>
            <a:r>
              <a:rPr lang="en-US" sz="800" dirty="0">
                <a:solidFill>
                  <a:srgbClr val="000000"/>
                </a:solidFill>
              </a:rPr>
              <a:t>, and I will happily spend time time before and after the session as I </a:t>
            </a:r>
            <a:r>
              <a:rPr lang="en-US" sz="800" dirty="0" err="1">
                <a:solidFill>
                  <a:srgbClr val="000000"/>
                </a:solidFill>
              </a:rPr>
              <a:t>realise</a:t>
            </a:r>
            <a:r>
              <a:rPr lang="en-US" sz="800" dirty="0">
                <a:solidFill>
                  <a:srgbClr val="000000"/>
                </a:solidFill>
              </a:rPr>
              <a:t> this can be as important to a submissive as the session itself.</a:t>
            </a:r>
          </a:p>
          <a:p>
            <a:r>
              <a:rPr lang="en-US" sz="800" i="1" dirty="0">
                <a:solidFill>
                  <a:srgbClr val="000000"/>
                </a:solidFill>
              </a:rPr>
              <a:t>That weakness deep in my soul, pulling at me, directing me, even when I cry tears and don't want to follow, I can't fight back.</a:t>
            </a:r>
          </a:p>
          <a:p>
            <a:r>
              <a:rPr lang="en-US" sz="800" b="1" i="1" dirty="0">
                <a:solidFill>
                  <a:srgbClr val="000000"/>
                </a:solidFill>
              </a:rPr>
              <a:t>It is Lucina.</a:t>
            </a:r>
            <a:endParaRPr lang="en-US" sz="800" i="1" dirty="0">
              <a:solidFill>
                <a:srgbClr val="000000"/>
              </a:solidFill>
            </a:endParaRPr>
          </a:p>
          <a:p>
            <a:r>
              <a:rPr lang="en-US" sz="800" dirty="0">
                <a:solidFill>
                  <a:srgbClr val="000000"/>
                </a:solidFill>
              </a:rPr>
              <a:t>If you have visited Mistresses before and live near Manchester or are visiting the Manchester area, then You will immediately appreciate, when you visit me, how lucky you are to have found me, and what You have been missing.</a:t>
            </a:r>
          </a:p>
          <a:p>
            <a:r>
              <a:rPr lang="en-US" sz="800" i="1" dirty="0">
                <a:solidFill>
                  <a:srgbClr val="000000"/>
                </a:solidFill>
              </a:rPr>
              <a:t>This is my Deity, my Lucina, I am down with the most beautiful sickness.</a:t>
            </a:r>
          </a:p>
          <a:p>
            <a:r>
              <a:rPr lang="en-US" sz="800" dirty="0">
                <a:solidFill>
                  <a:srgbClr val="000000"/>
                </a:solidFill>
              </a:rPr>
              <a:t>Click on this link to read more about </a:t>
            </a:r>
            <a:r>
              <a:rPr lang="en-US" sz="800" u="sng" dirty="0">
                <a:solidFill>
                  <a:srgbClr val="000000"/>
                </a:solidFill>
                <a:hlinkClick r:id="rId2"/>
              </a:rPr>
              <a:t>my specialities.</a:t>
            </a:r>
          </a:p>
          <a:p>
            <a:r>
              <a:rPr lang="en-US" sz="800" dirty="0">
                <a:solidFill>
                  <a:srgbClr val="000000"/>
                </a:solidFill>
              </a:rPr>
              <a:t>Click on this link to find out </a:t>
            </a:r>
            <a:r>
              <a:rPr lang="en-US" sz="800" u="sng" dirty="0">
                <a:solidFill>
                  <a:srgbClr val="000000"/>
                </a:solidFill>
                <a:hlinkClick r:id="rId3"/>
              </a:rPr>
              <a:t>how to contact me and what I expect.</a:t>
            </a:r>
          </a:p>
          <a:p>
            <a:r>
              <a:rPr lang="en-US" sz="800" dirty="0">
                <a:solidFill>
                  <a:srgbClr val="000000"/>
                </a:solidFill>
              </a:rPr>
              <a:t>I look forward to hearing from you.  You will never look back.</a:t>
            </a:r>
          </a:p>
          <a:p>
            <a:r>
              <a:rPr lang="en-US" sz="800" dirty="0">
                <a:solidFill>
                  <a:srgbClr val="000000"/>
                </a:solidFill>
              </a:rPr>
              <a:t>Princess Lucina.  (Manchester Mistress and Dominatrix).</a:t>
            </a:r>
            <a:endParaRPr lang="en-US" sz="500" dirty="0">
              <a:solidFill>
                <a:srgbClr val="000000"/>
              </a:solidFill>
            </a:endParaRPr>
          </a:p>
        </p:txBody>
      </p:sp>
      <p:sp>
        <p:nvSpPr>
          <p:cNvPr id="44" name="Rectangle 43"/>
          <p:cNvSpPr/>
          <p:nvPr/>
        </p:nvSpPr>
        <p:spPr>
          <a:xfrm>
            <a:off x="0" y="311151"/>
            <a:ext cx="3600000" cy="152388"/>
          </a:xfrm>
          <a:prstGeom prst="rect">
            <a:avLst/>
          </a:prstGeom>
          <a:solidFill>
            <a:schemeClr val="bg1"/>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00" dirty="0" smtClean="0">
              <a:solidFill>
                <a:schemeClr val="tx1"/>
              </a:solidFill>
            </a:endParaRPr>
          </a:p>
        </p:txBody>
      </p:sp>
      <p:sp>
        <p:nvSpPr>
          <p:cNvPr id="45" name="Rectangle 44"/>
          <p:cNvSpPr/>
          <p:nvPr/>
        </p:nvSpPr>
        <p:spPr>
          <a:xfrm>
            <a:off x="33876" y="328083"/>
            <a:ext cx="855124" cy="10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err="1" smtClean="0">
                <a:solidFill>
                  <a:schemeClr val="tx1"/>
                </a:solidFill>
              </a:rPr>
              <a:t>xxxxxxxxx</a:t>
            </a:r>
            <a:endParaRPr lang="en-US" sz="600" dirty="0">
              <a:solidFill>
                <a:schemeClr val="tx1"/>
              </a:solidFill>
            </a:endParaRPr>
          </a:p>
        </p:txBody>
      </p:sp>
      <p:sp>
        <p:nvSpPr>
          <p:cNvPr id="51" name="Rectangle 50"/>
          <p:cNvSpPr/>
          <p:nvPr/>
        </p:nvSpPr>
        <p:spPr>
          <a:xfrm>
            <a:off x="922876" y="328083"/>
            <a:ext cx="855124" cy="10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err="1" smtClean="0">
                <a:solidFill>
                  <a:schemeClr val="tx1"/>
                </a:solidFill>
              </a:rPr>
              <a:t>xxxxxxxxx</a:t>
            </a:r>
            <a:endParaRPr lang="en-US" sz="600" dirty="0">
              <a:solidFill>
                <a:schemeClr val="tx1"/>
              </a:solidFill>
            </a:endParaRPr>
          </a:p>
        </p:txBody>
      </p:sp>
      <p:sp>
        <p:nvSpPr>
          <p:cNvPr id="52" name="Rectangle 51"/>
          <p:cNvSpPr/>
          <p:nvPr/>
        </p:nvSpPr>
        <p:spPr>
          <a:xfrm>
            <a:off x="1811876" y="328083"/>
            <a:ext cx="855124" cy="10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err="1" smtClean="0">
                <a:solidFill>
                  <a:schemeClr val="tx1"/>
                </a:solidFill>
              </a:rPr>
              <a:t>xxxxxxxxx</a:t>
            </a:r>
            <a:endParaRPr lang="en-US" sz="600" dirty="0">
              <a:solidFill>
                <a:schemeClr val="tx1"/>
              </a:solidFill>
            </a:endParaRPr>
          </a:p>
        </p:txBody>
      </p:sp>
      <p:sp>
        <p:nvSpPr>
          <p:cNvPr id="53" name="Rectangle 52"/>
          <p:cNvSpPr/>
          <p:nvPr/>
        </p:nvSpPr>
        <p:spPr>
          <a:xfrm>
            <a:off x="2700876" y="328083"/>
            <a:ext cx="855124" cy="10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err="1" smtClean="0">
                <a:solidFill>
                  <a:schemeClr val="tx1"/>
                </a:solidFill>
              </a:rPr>
              <a:t>xxxxxxxxx</a:t>
            </a:r>
            <a:endParaRPr lang="en-US" sz="600" dirty="0">
              <a:solidFill>
                <a:schemeClr val="tx1"/>
              </a:solidFill>
            </a:endParaRPr>
          </a:p>
        </p:txBody>
      </p:sp>
    </p:spTree>
    <p:extLst>
      <p:ext uri="{BB962C8B-B14F-4D97-AF65-F5344CB8AC3E}">
        <p14:creationId xmlns:p14="http://schemas.microsoft.com/office/powerpoint/2010/main" val="4175786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71193" y="3995233"/>
            <a:ext cx="3228807" cy="18462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header-01.jp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02038" cy="628864"/>
          </a:xfrm>
          <a:prstGeom prst="rect">
            <a:avLst/>
          </a:prstGeom>
        </p:spPr>
      </p:pic>
      <p:sp>
        <p:nvSpPr>
          <p:cNvPr id="12" name="Rectangle 11"/>
          <p:cNvSpPr/>
          <p:nvPr/>
        </p:nvSpPr>
        <p:spPr>
          <a:xfrm>
            <a:off x="0" y="627128"/>
            <a:ext cx="720000" cy="185671"/>
          </a:xfrm>
          <a:prstGeom prst="rect">
            <a:avLst/>
          </a:prstGeom>
          <a:solidFill>
            <a:srgbClr val="EC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900" dirty="0" smtClean="0">
                <a:solidFill>
                  <a:schemeClr val="bg1"/>
                </a:solidFill>
              </a:rPr>
              <a:t>Home</a:t>
            </a:r>
            <a:endParaRPr lang="en-US" sz="900" dirty="0">
              <a:solidFill>
                <a:schemeClr val="bg1"/>
              </a:solidFill>
            </a:endParaRPr>
          </a:p>
        </p:txBody>
      </p:sp>
      <p:sp>
        <p:nvSpPr>
          <p:cNvPr id="13" name="Rectangle 12"/>
          <p:cNvSpPr/>
          <p:nvPr/>
        </p:nvSpPr>
        <p:spPr>
          <a:xfrm>
            <a:off x="720000" y="627128"/>
            <a:ext cx="720000" cy="185671"/>
          </a:xfrm>
          <a:prstGeom prst="rect">
            <a:avLst/>
          </a:prstGeom>
          <a:solidFill>
            <a:srgbClr val="EC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900" dirty="0" smtClean="0">
                <a:solidFill>
                  <a:schemeClr val="bg1"/>
                </a:solidFill>
              </a:rPr>
              <a:t>Chambers</a:t>
            </a:r>
            <a:endParaRPr lang="en-US" sz="900" dirty="0">
              <a:solidFill>
                <a:schemeClr val="bg1"/>
              </a:solidFill>
            </a:endParaRPr>
          </a:p>
        </p:txBody>
      </p:sp>
      <p:sp>
        <p:nvSpPr>
          <p:cNvPr id="14" name="Rectangle 13"/>
          <p:cNvSpPr/>
          <p:nvPr/>
        </p:nvSpPr>
        <p:spPr>
          <a:xfrm>
            <a:off x="1440000" y="627128"/>
            <a:ext cx="720000" cy="185671"/>
          </a:xfrm>
          <a:prstGeom prst="rect">
            <a:avLst/>
          </a:prstGeom>
          <a:solidFill>
            <a:srgbClr val="EC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900" dirty="0" smtClean="0">
                <a:solidFill>
                  <a:schemeClr val="bg1"/>
                </a:solidFill>
              </a:rPr>
              <a:t>Mistresses</a:t>
            </a:r>
            <a:endParaRPr lang="en-US" sz="900" dirty="0">
              <a:solidFill>
                <a:schemeClr val="bg1"/>
              </a:solidFill>
            </a:endParaRPr>
          </a:p>
        </p:txBody>
      </p:sp>
      <p:sp>
        <p:nvSpPr>
          <p:cNvPr id="15" name="Rectangle 14"/>
          <p:cNvSpPr/>
          <p:nvPr/>
        </p:nvSpPr>
        <p:spPr>
          <a:xfrm>
            <a:off x="2160000" y="627128"/>
            <a:ext cx="720000" cy="185671"/>
          </a:xfrm>
          <a:prstGeom prst="rect">
            <a:avLst/>
          </a:prstGeom>
          <a:solidFill>
            <a:srgbClr val="EC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900" dirty="0" smtClean="0">
                <a:solidFill>
                  <a:schemeClr val="bg1"/>
                </a:solidFill>
              </a:rPr>
              <a:t>Testimonials</a:t>
            </a:r>
            <a:endParaRPr lang="en-US" sz="900" dirty="0">
              <a:solidFill>
                <a:schemeClr val="bg1"/>
              </a:solidFill>
            </a:endParaRPr>
          </a:p>
        </p:txBody>
      </p:sp>
      <p:sp>
        <p:nvSpPr>
          <p:cNvPr id="16" name="Rectangle 15"/>
          <p:cNvSpPr/>
          <p:nvPr/>
        </p:nvSpPr>
        <p:spPr>
          <a:xfrm>
            <a:off x="2880000" y="627128"/>
            <a:ext cx="720000" cy="185671"/>
          </a:xfrm>
          <a:prstGeom prst="rect">
            <a:avLst/>
          </a:prstGeom>
          <a:solidFill>
            <a:srgbClr val="EC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900" dirty="0" smtClean="0">
                <a:solidFill>
                  <a:schemeClr val="bg1"/>
                </a:solidFill>
              </a:rPr>
              <a:t>Links</a:t>
            </a:r>
            <a:endParaRPr lang="en-US" sz="900" dirty="0">
              <a:solidFill>
                <a:schemeClr val="bg1"/>
              </a:solidFill>
            </a:endParaRPr>
          </a:p>
        </p:txBody>
      </p:sp>
      <p:sp>
        <p:nvSpPr>
          <p:cNvPr id="17" name="Rectangle 16"/>
          <p:cNvSpPr/>
          <p:nvPr/>
        </p:nvSpPr>
        <p:spPr>
          <a:xfrm>
            <a:off x="0" y="812799"/>
            <a:ext cx="3602038" cy="185671"/>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900" dirty="0" smtClean="0">
                <a:solidFill>
                  <a:schemeClr val="tx1"/>
                </a:solidFill>
              </a:rPr>
              <a:t>Mistresses – Princess Lucina</a:t>
            </a:r>
            <a:endParaRPr lang="en-US" sz="900" dirty="0">
              <a:solidFill>
                <a:schemeClr val="tx1"/>
              </a:solidFill>
            </a:endParaRPr>
          </a:p>
        </p:txBody>
      </p:sp>
      <p:sp>
        <p:nvSpPr>
          <p:cNvPr id="18" name="Rectangle 17"/>
          <p:cNvSpPr/>
          <p:nvPr/>
        </p:nvSpPr>
        <p:spPr>
          <a:xfrm>
            <a:off x="-2038" y="998470"/>
            <a:ext cx="3602038" cy="185671"/>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900" dirty="0" smtClean="0">
                <a:solidFill>
                  <a:schemeClr val="tx1"/>
                </a:solidFill>
              </a:rPr>
              <a:t>Mistresses – Princess Lucina</a:t>
            </a:r>
            <a:endParaRPr lang="en-US" sz="900" dirty="0">
              <a:solidFill>
                <a:schemeClr val="tx1"/>
              </a:solidFill>
            </a:endParaRPr>
          </a:p>
        </p:txBody>
      </p:sp>
      <p:pic>
        <p:nvPicPr>
          <p:cNvPr id="19" name="Picture 18" descr="email-6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7200" y="4311990"/>
            <a:ext cx="812800" cy="812800"/>
          </a:xfrm>
          <a:prstGeom prst="rect">
            <a:avLst/>
          </a:prstGeom>
        </p:spPr>
      </p:pic>
      <p:pic>
        <p:nvPicPr>
          <p:cNvPr id="20" name="Picture 19" descr="twitter-6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0" y="3995233"/>
            <a:ext cx="812800" cy="812800"/>
          </a:xfrm>
          <a:prstGeom prst="rect">
            <a:avLst/>
          </a:prstGeom>
        </p:spPr>
      </p:pic>
    </p:spTree>
    <p:extLst>
      <p:ext uri="{BB962C8B-B14F-4D97-AF65-F5344CB8AC3E}">
        <p14:creationId xmlns:p14="http://schemas.microsoft.com/office/powerpoint/2010/main" val="3547356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1511</TotalTime>
  <Words>575</Words>
  <Application>Microsoft Macintosh PowerPoint</Application>
  <PresentationFormat>Custom</PresentationFormat>
  <Paragraphs>43</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dc:creator>
  <cp:lastModifiedBy>thomas</cp:lastModifiedBy>
  <cp:revision>16</cp:revision>
  <dcterms:created xsi:type="dcterms:W3CDTF">2014-12-04T15:16:07Z</dcterms:created>
  <dcterms:modified xsi:type="dcterms:W3CDTF">2014-12-05T16:27:33Z</dcterms:modified>
</cp:coreProperties>
</file>