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3602038" cy="6373813"/>
  <p:notesSz cx="6858000" cy="9144000"/>
  <p:defaultText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ED"/>
    <a:srgbClr val="EC0000"/>
    <a:srgbClr val="004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00" d="100"/>
          <a:sy n="200" d="100"/>
        </p:scale>
        <p:origin x="-1960" y="-72"/>
      </p:cViewPr>
      <p:guideLst>
        <p:guide orient="horz" pos="2008"/>
        <p:guide pos="11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153" y="1980013"/>
            <a:ext cx="3061732" cy="1366239"/>
          </a:xfrm>
        </p:spPr>
        <p:txBody>
          <a:bodyPr/>
          <a:lstStyle/>
          <a:p>
            <a:r>
              <a:rPr lang="en-GB" smtClean="0"/>
              <a:t>Click to edit Master title style</a:t>
            </a:r>
            <a:endParaRPr lang="en-US"/>
          </a:p>
        </p:txBody>
      </p:sp>
      <p:sp>
        <p:nvSpPr>
          <p:cNvPr id="3" name="Subtitle 2"/>
          <p:cNvSpPr>
            <a:spLocks noGrp="1"/>
          </p:cNvSpPr>
          <p:nvPr>
            <p:ph type="subTitle" idx="1"/>
          </p:nvPr>
        </p:nvSpPr>
        <p:spPr>
          <a:xfrm>
            <a:off x="540306" y="3611827"/>
            <a:ext cx="2521427" cy="1628863"/>
          </a:xfrm>
        </p:spPr>
        <p:txBody>
          <a:bodyPr/>
          <a:lstStyle>
            <a:lvl1pPr marL="0" indent="0" algn="ctr">
              <a:buNone/>
              <a:defRPr>
                <a:solidFill>
                  <a:schemeClr val="tx1">
                    <a:tint val="75000"/>
                  </a:schemeClr>
                </a:solidFill>
              </a:defRPr>
            </a:lvl1pPr>
            <a:lvl2pPr marL="288127" indent="0" algn="ctr">
              <a:buNone/>
              <a:defRPr>
                <a:solidFill>
                  <a:schemeClr val="tx1">
                    <a:tint val="75000"/>
                  </a:schemeClr>
                </a:solidFill>
              </a:defRPr>
            </a:lvl2pPr>
            <a:lvl3pPr marL="576255" indent="0" algn="ctr">
              <a:buNone/>
              <a:defRPr>
                <a:solidFill>
                  <a:schemeClr val="tx1">
                    <a:tint val="75000"/>
                  </a:schemeClr>
                </a:solidFill>
              </a:defRPr>
            </a:lvl3pPr>
            <a:lvl4pPr marL="864382" indent="0" algn="ctr">
              <a:buNone/>
              <a:defRPr>
                <a:solidFill>
                  <a:schemeClr val="tx1">
                    <a:tint val="75000"/>
                  </a:schemeClr>
                </a:solidFill>
              </a:defRPr>
            </a:lvl4pPr>
            <a:lvl5pPr marL="1152510" indent="0" algn="ctr">
              <a:buNone/>
              <a:defRPr>
                <a:solidFill>
                  <a:schemeClr val="tx1">
                    <a:tint val="75000"/>
                  </a:schemeClr>
                </a:solidFill>
              </a:defRPr>
            </a:lvl5pPr>
            <a:lvl6pPr marL="1440637" indent="0" algn="ctr">
              <a:buNone/>
              <a:defRPr>
                <a:solidFill>
                  <a:schemeClr val="tx1">
                    <a:tint val="75000"/>
                  </a:schemeClr>
                </a:solidFill>
              </a:defRPr>
            </a:lvl6pPr>
            <a:lvl7pPr marL="1728765" indent="0" algn="ctr">
              <a:buNone/>
              <a:defRPr>
                <a:solidFill>
                  <a:schemeClr val="tx1">
                    <a:tint val="75000"/>
                  </a:schemeClr>
                </a:solidFill>
              </a:defRPr>
            </a:lvl7pPr>
            <a:lvl8pPr marL="2016892" indent="0" algn="ctr">
              <a:buNone/>
              <a:defRPr>
                <a:solidFill>
                  <a:schemeClr val="tx1">
                    <a:tint val="75000"/>
                  </a:schemeClr>
                </a:solidFill>
              </a:defRPr>
            </a:lvl8pPr>
            <a:lvl9pPr marL="230502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4962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454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333" y="241969"/>
            <a:ext cx="318930" cy="5140362"/>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70665" y="241969"/>
            <a:ext cx="898633" cy="514036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2637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90515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536" y="4095766"/>
            <a:ext cx="3061732" cy="1265910"/>
          </a:xfrm>
        </p:spPr>
        <p:txBody>
          <a:bodyPr anchor="t"/>
          <a:lstStyle>
            <a:lvl1pPr algn="l">
              <a:defRPr sz="2500" b="1" cap="all"/>
            </a:lvl1pPr>
          </a:lstStyle>
          <a:p>
            <a:r>
              <a:rPr lang="en-GB" smtClean="0"/>
              <a:t>Click to edit Master title style</a:t>
            </a:r>
            <a:endParaRPr lang="en-US"/>
          </a:p>
        </p:txBody>
      </p:sp>
      <p:sp>
        <p:nvSpPr>
          <p:cNvPr id="3" name="Text Placeholder 2"/>
          <p:cNvSpPr>
            <a:spLocks noGrp="1"/>
          </p:cNvSpPr>
          <p:nvPr>
            <p:ph type="body" idx="1"/>
          </p:nvPr>
        </p:nvSpPr>
        <p:spPr>
          <a:xfrm>
            <a:off x="284536" y="2701494"/>
            <a:ext cx="3061732" cy="1394271"/>
          </a:xfrm>
        </p:spPr>
        <p:txBody>
          <a:bodyPr anchor="b"/>
          <a:lstStyle>
            <a:lvl1pPr marL="0" indent="0">
              <a:buNone/>
              <a:defRPr sz="1300">
                <a:solidFill>
                  <a:schemeClr val="tx1">
                    <a:tint val="75000"/>
                  </a:schemeClr>
                </a:solidFill>
              </a:defRPr>
            </a:lvl1pPr>
            <a:lvl2pPr marL="288127" indent="0">
              <a:buNone/>
              <a:defRPr sz="1100">
                <a:solidFill>
                  <a:schemeClr val="tx1">
                    <a:tint val="75000"/>
                  </a:schemeClr>
                </a:solidFill>
              </a:defRPr>
            </a:lvl2pPr>
            <a:lvl3pPr marL="576255" indent="0">
              <a:buNone/>
              <a:defRPr sz="1000">
                <a:solidFill>
                  <a:schemeClr val="tx1">
                    <a:tint val="75000"/>
                  </a:schemeClr>
                </a:solidFill>
              </a:defRPr>
            </a:lvl3pPr>
            <a:lvl4pPr marL="864382" indent="0">
              <a:buNone/>
              <a:defRPr sz="900">
                <a:solidFill>
                  <a:schemeClr val="tx1">
                    <a:tint val="75000"/>
                  </a:schemeClr>
                </a:solidFill>
              </a:defRPr>
            </a:lvl4pPr>
            <a:lvl5pPr marL="1152510" indent="0">
              <a:buNone/>
              <a:defRPr sz="900">
                <a:solidFill>
                  <a:schemeClr val="tx1">
                    <a:tint val="75000"/>
                  </a:schemeClr>
                </a:solidFill>
              </a:defRPr>
            </a:lvl5pPr>
            <a:lvl6pPr marL="1440637" indent="0">
              <a:buNone/>
              <a:defRPr sz="900">
                <a:solidFill>
                  <a:schemeClr val="tx1">
                    <a:tint val="75000"/>
                  </a:schemeClr>
                </a:solidFill>
              </a:defRPr>
            </a:lvl6pPr>
            <a:lvl7pPr marL="1728765" indent="0">
              <a:buNone/>
              <a:defRPr sz="900">
                <a:solidFill>
                  <a:schemeClr val="tx1">
                    <a:tint val="75000"/>
                  </a:schemeClr>
                </a:solidFill>
              </a:defRPr>
            </a:lvl7pPr>
            <a:lvl8pPr marL="2016892" indent="0">
              <a:buNone/>
              <a:defRPr sz="900">
                <a:solidFill>
                  <a:schemeClr val="tx1">
                    <a:tint val="75000"/>
                  </a:schemeClr>
                </a:solidFill>
              </a:defRPr>
            </a:lvl8pPr>
            <a:lvl9pPr marL="2305020" indent="0">
              <a:buNone/>
              <a:defRPr sz="9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0521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0666" y="1406076"/>
            <a:ext cx="608469"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739169" y="1406076"/>
            <a:ext cx="609095"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66573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5248"/>
            <a:ext cx="3241834" cy="1062302"/>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80102" y="1426731"/>
            <a:ext cx="1591526"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4" name="Content Placeholder 3"/>
          <p:cNvSpPr>
            <a:spLocks noGrp="1"/>
          </p:cNvSpPr>
          <p:nvPr>
            <p:ph sz="half" idx="2"/>
          </p:nvPr>
        </p:nvSpPr>
        <p:spPr>
          <a:xfrm>
            <a:off x="180102" y="2021325"/>
            <a:ext cx="1591526"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829786" y="1426731"/>
            <a:ext cx="1592151"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6" name="Content Placeholder 5"/>
          <p:cNvSpPr>
            <a:spLocks noGrp="1"/>
          </p:cNvSpPr>
          <p:nvPr>
            <p:ph sz="quarter" idx="4"/>
          </p:nvPr>
        </p:nvSpPr>
        <p:spPr>
          <a:xfrm>
            <a:off x="1829786" y="2021325"/>
            <a:ext cx="1592151"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B184AEB-5476-304F-993B-01A858169FC9}" type="datetimeFigureOut">
              <a:rPr lang="en-US" smtClean="0"/>
              <a:t>04/12/2014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5861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B184AEB-5476-304F-993B-01A858169FC9}" type="datetimeFigureOut">
              <a:rPr lang="en-US" smtClean="0"/>
              <a:t>04/12/2014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7118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84AEB-5476-304F-993B-01A858169FC9}" type="datetimeFigureOut">
              <a:rPr lang="en-US" smtClean="0"/>
              <a:t>04/12/2014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2717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3772"/>
            <a:ext cx="1185046" cy="1080008"/>
          </a:xfrm>
        </p:spPr>
        <p:txBody>
          <a:bodyPr anchor="b"/>
          <a:lstStyle>
            <a:lvl1pPr algn="l">
              <a:defRPr sz="1300" b="1"/>
            </a:lvl1pPr>
          </a:lstStyle>
          <a:p>
            <a:r>
              <a:rPr lang="en-GB" smtClean="0"/>
              <a:t>Click to edit Master title style</a:t>
            </a:r>
            <a:endParaRPr lang="en-US"/>
          </a:p>
        </p:txBody>
      </p:sp>
      <p:sp>
        <p:nvSpPr>
          <p:cNvPr id="3" name="Content Placeholder 2"/>
          <p:cNvSpPr>
            <a:spLocks noGrp="1"/>
          </p:cNvSpPr>
          <p:nvPr>
            <p:ph idx="1"/>
          </p:nvPr>
        </p:nvSpPr>
        <p:spPr>
          <a:xfrm>
            <a:off x="1408298" y="253773"/>
            <a:ext cx="2013639" cy="5439873"/>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80102" y="1333779"/>
            <a:ext cx="1185046" cy="4359866"/>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5477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6026" y="4461670"/>
            <a:ext cx="2161223" cy="526725"/>
          </a:xfrm>
        </p:spPr>
        <p:txBody>
          <a:bodyPr anchor="b"/>
          <a:lstStyle>
            <a:lvl1pPr algn="l">
              <a:defRPr sz="1300" b="1"/>
            </a:lvl1pPr>
          </a:lstStyle>
          <a:p>
            <a:r>
              <a:rPr lang="en-GB" smtClean="0"/>
              <a:t>Click to edit Master title style</a:t>
            </a:r>
            <a:endParaRPr lang="en-US"/>
          </a:p>
        </p:txBody>
      </p:sp>
      <p:sp>
        <p:nvSpPr>
          <p:cNvPr id="3" name="Picture Placeholder 2"/>
          <p:cNvSpPr>
            <a:spLocks noGrp="1"/>
          </p:cNvSpPr>
          <p:nvPr>
            <p:ph type="pic" idx="1"/>
          </p:nvPr>
        </p:nvSpPr>
        <p:spPr>
          <a:xfrm>
            <a:off x="706026" y="569512"/>
            <a:ext cx="2161223" cy="3824288"/>
          </a:xfrm>
        </p:spPr>
        <p:txBody>
          <a:bodyPr/>
          <a:lstStyle>
            <a:lvl1pPr marL="0" indent="0">
              <a:buNone/>
              <a:defRPr sz="2000"/>
            </a:lvl1pPr>
            <a:lvl2pPr marL="288127" indent="0">
              <a:buNone/>
              <a:defRPr sz="1800"/>
            </a:lvl2pPr>
            <a:lvl3pPr marL="576255" indent="0">
              <a:buNone/>
              <a:defRPr sz="1500"/>
            </a:lvl3pPr>
            <a:lvl4pPr marL="864382" indent="0">
              <a:buNone/>
              <a:defRPr sz="1300"/>
            </a:lvl4pPr>
            <a:lvl5pPr marL="1152510" indent="0">
              <a:buNone/>
              <a:defRPr sz="1300"/>
            </a:lvl5pPr>
            <a:lvl6pPr marL="1440637" indent="0">
              <a:buNone/>
              <a:defRPr sz="1300"/>
            </a:lvl6pPr>
            <a:lvl7pPr marL="1728765" indent="0">
              <a:buNone/>
              <a:defRPr sz="1300"/>
            </a:lvl7pPr>
            <a:lvl8pPr marL="2016892" indent="0">
              <a:buNone/>
              <a:defRPr sz="1300"/>
            </a:lvl8pPr>
            <a:lvl9pPr marL="2305020" indent="0">
              <a:buNone/>
              <a:defRPr sz="1300"/>
            </a:lvl9pPr>
          </a:lstStyle>
          <a:p>
            <a:endParaRPr lang="en-US"/>
          </a:p>
        </p:txBody>
      </p:sp>
      <p:sp>
        <p:nvSpPr>
          <p:cNvPr id="4" name="Text Placeholder 3"/>
          <p:cNvSpPr>
            <a:spLocks noGrp="1"/>
          </p:cNvSpPr>
          <p:nvPr>
            <p:ph type="body" sz="half" idx="2"/>
          </p:nvPr>
        </p:nvSpPr>
        <p:spPr>
          <a:xfrm>
            <a:off x="706026" y="4988394"/>
            <a:ext cx="2161223" cy="748038"/>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372042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102" y="255248"/>
            <a:ext cx="3241834" cy="1062302"/>
          </a:xfrm>
          <a:prstGeom prst="rect">
            <a:avLst/>
          </a:prstGeom>
        </p:spPr>
        <p:txBody>
          <a:bodyPr vert="horz" lIns="57625" tIns="28813" rIns="57625" bIns="28813"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80102" y="1487224"/>
            <a:ext cx="3241834" cy="4206422"/>
          </a:xfrm>
          <a:prstGeom prst="rect">
            <a:avLst/>
          </a:prstGeom>
        </p:spPr>
        <p:txBody>
          <a:bodyPr vert="horz" lIns="57625" tIns="28813" rIns="57625" bIns="28813"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80102" y="5907581"/>
            <a:ext cx="840476" cy="339346"/>
          </a:xfrm>
          <a:prstGeom prst="rect">
            <a:avLst/>
          </a:prstGeom>
        </p:spPr>
        <p:txBody>
          <a:bodyPr vert="horz" lIns="57625" tIns="28813" rIns="57625" bIns="28813" rtlCol="0" anchor="ctr"/>
          <a:lstStyle>
            <a:lvl1pPr algn="l">
              <a:defRPr sz="800">
                <a:solidFill>
                  <a:schemeClr val="tx1">
                    <a:tint val="75000"/>
                  </a:schemeClr>
                </a:solidFill>
              </a:defRPr>
            </a:lvl1pPr>
          </a:lstStyle>
          <a:p>
            <a:fld id="{0B184AEB-5476-304F-993B-01A858169FC9}" type="datetimeFigureOut">
              <a:rPr lang="en-US" smtClean="0"/>
              <a:t>04/12/2014</a:t>
            </a:fld>
            <a:endParaRPr lang="en-US"/>
          </a:p>
        </p:txBody>
      </p:sp>
      <p:sp>
        <p:nvSpPr>
          <p:cNvPr id="5" name="Footer Placeholder 4"/>
          <p:cNvSpPr>
            <a:spLocks noGrp="1"/>
          </p:cNvSpPr>
          <p:nvPr>
            <p:ph type="ftr" sz="quarter" idx="3"/>
          </p:nvPr>
        </p:nvSpPr>
        <p:spPr>
          <a:xfrm>
            <a:off x="1230697" y="5907581"/>
            <a:ext cx="1140645" cy="339346"/>
          </a:xfrm>
          <a:prstGeom prst="rect">
            <a:avLst/>
          </a:prstGeom>
        </p:spPr>
        <p:txBody>
          <a:bodyPr vert="horz" lIns="57625" tIns="28813" rIns="57625" bIns="28813"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1460" y="5907581"/>
            <a:ext cx="840476" cy="339346"/>
          </a:xfrm>
          <a:prstGeom prst="rect">
            <a:avLst/>
          </a:prstGeom>
        </p:spPr>
        <p:txBody>
          <a:bodyPr vert="horz" lIns="57625" tIns="28813" rIns="57625" bIns="28813" rtlCol="0" anchor="ctr"/>
          <a:lstStyle>
            <a:lvl1pPr algn="r">
              <a:defRPr sz="800">
                <a:solidFill>
                  <a:schemeClr val="tx1">
                    <a:tint val="75000"/>
                  </a:schemeClr>
                </a:solidFill>
              </a:defRPr>
            </a:lvl1pPr>
          </a:lstStyle>
          <a:p>
            <a:fld id="{E02C2E1A-6692-B141-A1E3-9175AF246943}" type="slidenum">
              <a:rPr lang="en-US" smtClean="0"/>
              <a:t>‹#›</a:t>
            </a:fld>
            <a:endParaRPr lang="en-US"/>
          </a:p>
        </p:txBody>
      </p:sp>
    </p:spTree>
    <p:extLst>
      <p:ext uri="{BB962C8B-B14F-4D97-AF65-F5344CB8AC3E}">
        <p14:creationId xmlns:p14="http://schemas.microsoft.com/office/powerpoint/2010/main" val="247675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8127" rtl="0" eaLnBrk="1" latinLnBrk="0" hangingPunct="1">
        <a:spcBef>
          <a:spcPct val="0"/>
        </a:spcBef>
        <a:buNone/>
        <a:defRPr sz="2800" kern="1200">
          <a:solidFill>
            <a:schemeClr val="tx1"/>
          </a:solidFill>
          <a:latin typeface="+mj-lt"/>
          <a:ea typeface="+mj-ea"/>
          <a:cs typeface="+mj-cs"/>
        </a:defRPr>
      </a:lvl1pPr>
    </p:titleStyle>
    <p:bodyStyle>
      <a:lvl1pPr marL="216096" indent="-216096" algn="l" defTabSz="288127" rtl="0" eaLnBrk="1" latinLnBrk="0" hangingPunct="1">
        <a:spcBef>
          <a:spcPct val="20000"/>
        </a:spcBef>
        <a:buFont typeface="Arial"/>
        <a:buChar char="•"/>
        <a:defRPr sz="2000" kern="1200">
          <a:solidFill>
            <a:schemeClr val="tx1"/>
          </a:solidFill>
          <a:latin typeface="+mn-lt"/>
          <a:ea typeface="+mn-ea"/>
          <a:cs typeface="+mn-cs"/>
        </a:defRPr>
      </a:lvl1pPr>
      <a:lvl2pPr marL="468207" indent="-180080" algn="l" defTabSz="288127" rtl="0" eaLnBrk="1" latinLnBrk="0" hangingPunct="1">
        <a:spcBef>
          <a:spcPct val="20000"/>
        </a:spcBef>
        <a:buFont typeface="Arial"/>
        <a:buChar char="–"/>
        <a:defRPr sz="1800" kern="1200">
          <a:solidFill>
            <a:schemeClr val="tx1"/>
          </a:solidFill>
          <a:latin typeface="+mn-lt"/>
          <a:ea typeface="+mn-ea"/>
          <a:cs typeface="+mn-cs"/>
        </a:defRPr>
      </a:lvl2pPr>
      <a:lvl3pPr marL="720319" indent="-144064" algn="l" defTabSz="288127" rtl="0" eaLnBrk="1" latinLnBrk="0" hangingPunct="1">
        <a:spcBef>
          <a:spcPct val="20000"/>
        </a:spcBef>
        <a:buFont typeface="Arial"/>
        <a:buChar char="•"/>
        <a:defRPr sz="1500" kern="1200">
          <a:solidFill>
            <a:schemeClr val="tx1"/>
          </a:solidFill>
          <a:latin typeface="+mn-lt"/>
          <a:ea typeface="+mn-ea"/>
          <a:cs typeface="+mn-cs"/>
        </a:defRPr>
      </a:lvl3pPr>
      <a:lvl4pPr marL="1008446" indent="-144064" algn="l" defTabSz="288127" rtl="0" eaLnBrk="1" latinLnBrk="0" hangingPunct="1">
        <a:spcBef>
          <a:spcPct val="20000"/>
        </a:spcBef>
        <a:buFont typeface="Arial"/>
        <a:buChar char="–"/>
        <a:defRPr sz="1300" kern="1200">
          <a:solidFill>
            <a:schemeClr val="tx1"/>
          </a:solidFill>
          <a:latin typeface="+mn-lt"/>
          <a:ea typeface="+mn-ea"/>
          <a:cs typeface="+mn-cs"/>
        </a:defRPr>
      </a:lvl4pPr>
      <a:lvl5pPr marL="1296573" indent="-144064" algn="l" defTabSz="288127" rtl="0" eaLnBrk="1" latinLnBrk="0" hangingPunct="1">
        <a:spcBef>
          <a:spcPct val="20000"/>
        </a:spcBef>
        <a:buFont typeface="Arial"/>
        <a:buChar char="»"/>
        <a:defRPr sz="1300" kern="1200">
          <a:solidFill>
            <a:schemeClr val="tx1"/>
          </a:solidFill>
          <a:latin typeface="+mn-lt"/>
          <a:ea typeface="+mn-ea"/>
          <a:cs typeface="+mn-cs"/>
        </a:defRPr>
      </a:lvl5pPr>
      <a:lvl6pPr marL="1584701" indent="-144064" algn="l" defTabSz="288127" rtl="0" eaLnBrk="1" latinLnBrk="0" hangingPunct="1">
        <a:spcBef>
          <a:spcPct val="20000"/>
        </a:spcBef>
        <a:buFont typeface="Arial"/>
        <a:buChar char="•"/>
        <a:defRPr sz="1300" kern="1200">
          <a:solidFill>
            <a:schemeClr val="tx1"/>
          </a:solidFill>
          <a:latin typeface="+mn-lt"/>
          <a:ea typeface="+mn-ea"/>
          <a:cs typeface="+mn-cs"/>
        </a:defRPr>
      </a:lvl6pPr>
      <a:lvl7pPr marL="1872828" indent="-144064" algn="l" defTabSz="288127" rtl="0" eaLnBrk="1" latinLnBrk="0" hangingPunct="1">
        <a:spcBef>
          <a:spcPct val="20000"/>
        </a:spcBef>
        <a:buFont typeface="Arial"/>
        <a:buChar char="•"/>
        <a:defRPr sz="1300" kern="1200">
          <a:solidFill>
            <a:schemeClr val="tx1"/>
          </a:solidFill>
          <a:latin typeface="+mn-lt"/>
          <a:ea typeface="+mn-ea"/>
          <a:cs typeface="+mn-cs"/>
        </a:defRPr>
      </a:lvl7pPr>
      <a:lvl8pPr marL="2160956" indent="-144064" algn="l" defTabSz="288127" rtl="0" eaLnBrk="1" latinLnBrk="0" hangingPunct="1">
        <a:spcBef>
          <a:spcPct val="20000"/>
        </a:spcBef>
        <a:buFont typeface="Arial"/>
        <a:buChar char="•"/>
        <a:defRPr sz="1300" kern="1200">
          <a:solidFill>
            <a:schemeClr val="tx1"/>
          </a:solidFill>
          <a:latin typeface="+mn-lt"/>
          <a:ea typeface="+mn-ea"/>
          <a:cs typeface="+mn-cs"/>
        </a:defRPr>
      </a:lvl8pPr>
      <a:lvl9pPr marL="2449083" indent="-144064" algn="l" defTabSz="288127"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ucifersdarkangel.co.uk/lda/view?screen=specialities" TargetMode="External"/><Relationship Id="rId3" Type="http://schemas.openxmlformats.org/officeDocument/2006/relationships/hyperlink" Target="http://lucifersdarkangel.co.uk/lda/view?screen=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072065" y="-1"/>
            <a:ext cx="1457908"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Princess Lucina</a:t>
            </a:r>
            <a:endParaRPr lang="en-US" dirty="0">
              <a:solidFill>
                <a:schemeClr val="bg1"/>
              </a:solidFill>
            </a:endParaRPr>
          </a:p>
        </p:txBody>
      </p:sp>
      <p:sp>
        <p:nvSpPr>
          <p:cNvPr id="5" name="Rectangle 4"/>
          <p:cNvSpPr/>
          <p:nvPr/>
        </p:nvSpPr>
        <p:spPr>
          <a:xfrm>
            <a:off x="0" y="0"/>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700" dirty="0" smtClean="0">
                <a:solidFill>
                  <a:schemeClr val="bg1"/>
                </a:solidFill>
              </a:rPr>
              <a:t>01234 567 890</a:t>
            </a:r>
            <a:endParaRPr lang="en-US" sz="700" dirty="0">
              <a:solidFill>
                <a:schemeClr val="bg1"/>
              </a:solidFill>
            </a:endParaRPr>
          </a:p>
        </p:txBody>
      </p:sp>
      <p:sp>
        <p:nvSpPr>
          <p:cNvPr id="6" name="Rectangle 5"/>
          <p:cNvSpPr/>
          <p:nvPr/>
        </p:nvSpPr>
        <p:spPr>
          <a:xfrm>
            <a:off x="2529973" y="-1"/>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sz="700" dirty="0" smtClean="0">
                <a:solidFill>
                  <a:schemeClr val="bg1"/>
                </a:solidFill>
              </a:rPr>
              <a:t>sdfsdsdfdd@fdad.com</a:t>
            </a:r>
            <a:endParaRPr lang="en-US" sz="700" dirty="0">
              <a:solidFill>
                <a:schemeClr val="bg1"/>
              </a:solidFill>
            </a:endParaRPr>
          </a:p>
        </p:txBody>
      </p:sp>
      <p:sp>
        <p:nvSpPr>
          <p:cNvPr id="7" name="Rectangle 6"/>
          <p:cNvSpPr/>
          <p:nvPr/>
        </p:nvSpPr>
        <p:spPr>
          <a:xfrm>
            <a:off x="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Home</a:t>
            </a:r>
            <a:endParaRPr lang="en-US" sz="800" dirty="0">
              <a:solidFill>
                <a:schemeClr val="tx1"/>
              </a:solidFill>
            </a:endParaRPr>
          </a:p>
        </p:txBody>
      </p:sp>
      <p:sp>
        <p:nvSpPr>
          <p:cNvPr id="18" name="Rectangle 17"/>
          <p:cNvSpPr/>
          <p:nvPr/>
        </p:nvSpPr>
        <p:spPr>
          <a:xfrm>
            <a:off x="72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Chambers</a:t>
            </a:r>
            <a:endParaRPr lang="en-US" sz="800" dirty="0">
              <a:solidFill>
                <a:schemeClr val="tx1"/>
              </a:solidFill>
            </a:endParaRPr>
          </a:p>
        </p:txBody>
      </p:sp>
      <p:sp>
        <p:nvSpPr>
          <p:cNvPr id="19" name="Rectangle 18"/>
          <p:cNvSpPr/>
          <p:nvPr/>
        </p:nvSpPr>
        <p:spPr>
          <a:xfrm>
            <a:off x="1440000" y="177801"/>
            <a:ext cx="720000" cy="133350"/>
          </a:xfrm>
          <a:prstGeom prst="rect">
            <a:avLst/>
          </a:prstGeom>
          <a:solidFill>
            <a:schemeClr val="accent2"/>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Mistresses</a:t>
            </a:r>
            <a:endParaRPr lang="en-US" sz="800" dirty="0">
              <a:solidFill>
                <a:schemeClr val="bg1"/>
              </a:solidFill>
            </a:endParaRPr>
          </a:p>
        </p:txBody>
      </p:sp>
      <p:sp>
        <p:nvSpPr>
          <p:cNvPr id="20" name="Rectangle 19"/>
          <p:cNvSpPr/>
          <p:nvPr/>
        </p:nvSpPr>
        <p:spPr>
          <a:xfrm>
            <a:off x="216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Testimonials</a:t>
            </a:r>
            <a:endParaRPr lang="en-US" sz="800" dirty="0">
              <a:solidFill>
                <a:schemeClr val="tx1"/>
              </a:solidFill>
            </a:endParaRPr>
          </a:p>
        </p:txBody>
      </p:sp>
      <p:sp>
        <p:nvSpPr>
          <p:cNvPr id="21" name="Rectangle 20"/>
          <p:cNvSpPr/>
          <p:nvPr/>
        </p:nvSpPr>
        <p:spPr>
          <a:xfrm>
            <a:off x="288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Links</a:t>
            </a:r>
            <a:endParaRPr lang="en-US" sz="800" dirty="0">
              <a:solidFill>
                <a:schemeClr val="tx1"/>
              </a:solidFill>
            </a:endParaRPr>
          </a:p>
        </p:txBody>
      </p:sp>
      <p:sp>
        <p:nvSpPr>
          <p:cNvPr id="22" name="Rectangle 21"/>
          <p:cNvSpPr/>
          <p:nvPr/>
        </p:nvSpPr>
        <p:spPr>
          <a:xfrm>
            <a:off x="0" y="463539"/>
            <a:ext cx="3600000" cy="139699"/>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solidFill>
              </a:rPr>
              <a:t>Mistress Cornelia</a:t>
            </a:r>
            <a:endParaRPr lang="en-US" sz="700" dirty="0">
              <a:solidFill>
                <a:schemeClr val="bg1"/>
              </a:solidFill>
            </a:endParaRPr>
          </a:p>
        </p:txBody>
      </p:sp>
      <p:sp>
        <p:nvSpPr>
          <p:cNvPr id="25" name="Rectangle 24"/>
          <p:cNvSpPr/>
          <p:nvPr/>
        </p:nvSpPr>
        <p:spPr>
          <a:xfrm>
            <a:off x="33876" y="603238"/>
            <a:ext cx="3522124" cy="7031664"/>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rgbClr val="000000"/>
                </a:solidFill>
              </a:rPr>
              <a:t>Stunning Manchester Mistress and </a:t>
            </a:r>
            <a:r>
              <a:rPr lang="en-US" sz="800" b="1" dirty="0" err="1">
                <a:solidFill>
                  <a:srgbClr val="000000"/>
                </a:solidFill>
              </a:rPr>
              <a:t>Domme</a:t>
            </a:r>
            <a:endParaRPr lang="en-US" sz="800" b="1" dirty="0">
              <a:solidFill>
                <a:srgbClr val="000000"/>
              </a:solidFill>
            </a:endParaRPr>
          </a:p>
          <a:p>
            <a:endParaRPr lang="en-US" sz="800" dirty="0">
              <a:solidFill>
                <a:srgbClr val="000000"/>
              </a:solidFill>
            </a:endParaRPr>
          </a:p>
          <a:p>
            <a:r>
              <a:rPr lang="en-US" sz="800" dirty="0">
                <a:solidFill>
                  <a:srgbClr val="000000"/>
                </a:solidFill>
              </a:rPr>
              <a:t>I am a stunning lifestyle Mistress / </a:t>
            </a:r>
            <a:r>
              <a:rPr lang="en-US" sz="800" dirty="0" err="1">
                <a:solidFill>
                  <a:srgbClr val="000000"/>
                </a:solidFill>
              </a:rPr>
              <a:t>Domme</a:t>
            </a:r>
            <a:r>
              <a:rPr lang="en-US" sz="800" dirty="0">
                <a:solidFill>
                  <a:srgbClr val="000000"/>
                </a:solidFill>
              </a:rPr>
              <a:t> based in South Manchester. I describe Myself best as a sensual sadist offering every BDSM fantasy from the mild to the wild but always operating within a safe and consensual conditions.</a:t>
            </a:r>
          </a:p>
          <a:p>
            <a:r>
              <a:rPr lang="en-US" sz="800" i="1" dirty="0">
                <a:solidFill>
                  <a:srgbClr val="000000"/>
                </a:solidFill>
              </a:rPr>
              <a:t>I have that broken glass feeling, a scratching inside of my veins, my blood even hurts and She can tear me to shreds</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have over 10 years of experience and while I love severe play and pushing limits I also get a lot of satisfaction and pleasure from spending time and helping the novice or inexperienced submissive. What I love most is the connection and the chemistry which can exist between a Mistress and her slave. If you want to experience the best you will find in a Manchester Mistress then look no further.</a:t>
            </a:r>
          </a:p>
          <a:p>
            <a:r>
              <a:rPr lang="en-US" sz="800" i="1" dirty="0">
                <a:solidFill>
                  <a:srgbClr val="000000"/>
                </a:solidFill>
              </a:rPr>
              <a:t>That flush skin, dripping sweat, causing that intense heat and iced chill.</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pride myself on being able to get into the head of my submissive and you will find that often I know more about what you want than you do yourself if you place yourself in my hands. If you are new to the scene and have never visited a Mistress before, then you will find me empathetic and highly approachable in the time we spend before the session, although when in session you will find me firm and imposing.</a:t>
            </a:r>
          </a:p>
          <a:p>
            <a:r>
              <a:rPr lang="en-US" sz="800" i="1" dirty="0">
                <a:solidFill>
                  <a:srgbClr val="000000"/>
                </a:solidFill>
              </a:rPr>
              <a:t>Tormented restless nights with no sleep in sight, confusing head spins taking me off course, making me wish for things </a:t>
            </a:r>
            <a:r>
              <a:rPr lang="en-US" sz="800" i="1" dirty="0" err="1">
                <a:solidFill>
                  <a:srgbClr val="000000"/>
                </a:solidFill>
              </a:rPr>
              <a:t>i</a:t>
            </a:r>
            <a:r>
              <a:rPr lang="en-US" sz="800" i="1" dirty="0">
                <a:solidFill>
                  <a:srgbClr val="000000"/>
                </a:solidFill>
              </a:rPr>
              <a:t> don't really want, but want all the same in equal measure, it is the fear.</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While I can play the loud foot-stamping type of Mistress, and call you all names under the sun, my natural style is quiet, unspoken menace. The silences and meaningful looks are as significant as the words.</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will never refer to a submissive as </a:t>
            </a:r>
            <a:r>
              <a:rPr lang="en-US" sz="800" b="1" dirty="0">
                <a:solidFill>
                  <a:srgbClr val="000000"/>
                </a:solidFill>
              </a:rPr>
              <a:t>stupid</a:t>
            </a:r>
            <a:r>
              <a:rPr lang="en-US" sz="800" dirty="0">
                <a:solidFill>
                  <a:srgbClr val="000000"/>
                </a:solidFill>
              </a:rPr>
              <a:t>, and I will happily spend time time before and after the session as I </a:t>
            </a:r>
            <a:r>
              <a:rPr lang="en-US" sz="800" dirty="0" err="1">
                <a:solidFill>
                  <a:srgbClr val="000000"/>
                </a:solidFill>
              </a:rPr>
              <a:t>realise</a:t>
            </a:r>
            <a:r>
              <a:rPr lang="en-US" sz="800" dirty="0">
                <a:solidFill>
                  <a:srgbClr val="000000"/>
                </a:solidFill>
              </a:rPr>
              <a:t> this can be as important to a submissive as the session itself.</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If you have visited Mistresses before and live near Manchester or are visiting the Manchester area, then You will immediately appreciate, when you visit me, how lucky you are to have found me, and what You have been missing.</a:t>
            </a:r>
          </a:p>
          <a:p>
            <a:r>
              <a:rPr lang="en-US" sz="800" i="1" dirty="0">
                <a:solidFill>
                  <a:srgbClr val="000000"/>
                </a:solidFill>
              </a:rPr>
              <a:t>This is my Deity, my Lucina, I am down with the most beautiful sickness.</a:t>
            </a:r>
          </a:p>
          <a:p>
            <a:r>
              <a:rPr lang="en-US" sz="800" dirty="0">
                <a:solidFill>
                  <a:srgbClr val="000000"/>
                </a:solidFill>
              </a:rPr>
              <a:t>Click on this link to read more about </a:t>
            </a:r>
            <a:r>
              <a:rPr lang="en-US" sz="800" u="sng" dirty="0">
                <a:solidFill>
                  <a:srgbClr val="000000"/>
                </a:solidFill>
                <a:hlinkClick r:id="rId2"/>
              </a:rPr>
              <a:t>my specialities.</a:t>
            </a:r>
          </a:p>
          <a:p>
            <a:r>
              <a:rPr lang="en-US" sz="800" dirty="0">
                <a:solidFill>
                  <a:srgbClr val="000000"/>
                </a:solidFill>
              </a:rPr>
              <a:t>Click on this link to find out </a:t>
            </a:r>
            <a:r>
              <a:rPr lang="en-US" sz="800" u="sng" dirty="0">
                <a:solidFill>
                  <a:srgbClr val="000000"/>
                </a:solidFill>
                <a:hlinkClick r:id="rId3"/>
              </a:rPr>
              <a:t>how to contact me and what I expect.</a:t>
            </a:r>
          </a:p>
          <a:p>
            <a:r>
              <a:rPr lang="en-US" sz="800" dirty="0">
                <a:solidFill>
                  <a:srgbClr val="000000"/>
                </a:solidFill>
              </a:rPr>
              <a:t>I look forward to hearing from you.  You will never look back.</a:t>
            </a:r>
          </a:p>
          <a:p>
            <a:r>
              <a:rPr lang="en-US" sz="800" dirty="0">
                <a:solidFill>
                  <a:srgbClr val="000000"/>
                </a:solidFill>
              </a:rPr>
              <a:t>Princess Lucina.  (Manchester Mistress and Dominatrix).</a:t>
            </a:r>
            <a:endParaRPr lang="en-US" sz="500" dirty="0">
              <a:solidFill>
                <a:srgbClr val="000000"/>
              </a:solidFill>
            </a:endParaRPr>
          </a:p>
        </p:txBody>
      </p:sp>
      <p:sp>
        <p:nvSpPr>
          <p:cNvPr id="44" name="Rectangle 43"/>
          <p:cNvSpPr/>
          <p:nvPr/>
        </p:nvSpPr>
        <p:spPr>
          <a:xfrm>
            <a:off x="0" y="311151"/>
            <a:ext cx="3600000" cy="152388"/>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smtClean="0">
              <a:solidFill>
                <a:schemeClr val="tx1"/>
              </a:solidFill>
            </a:endParaRPr>
          </a:p>
        </p:txBody>
      </p:sp>
      <p:sp>
        <p:nvSpPr>
          <p:cNvPr id="45" name="Rectangle 44"/>
          <p:cNvSpPr/>
          <p:nvPr/>
        </p:nvSpPr>
        <p:spPr>
          <a:xfrm>
            <a:off x="33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1" name="Rectangle 50"/>
          <p:cNvSpPr/>
          <p:nvPr/>
        </p:nvSpPr>
        <p:spPr>
          <a:xfrm>
            <a:off x="922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2" name="Rectangle 51"/>
          <p:cNvSpPr/>
          <p:nvPr/>
        </p:nvSpPr>
        <p:spPr>
          <a:xfrm>
            <a:off x="1811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3" name="Rectangle 52"/>
          <p:cNvSpPr/>
          <p:nvPr/>
        </p:nvSpPr>
        <p:spPr>
          <a:xfrm>
            <a:off x="2700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Tree>
    <p:extLst>
      <p:ext uri="{BB962C8B-B14F-4D97-AF65-F5344CB8AC3E}">
        <p14:creationId xmlns:p14="http://schemas.microsoft.com/office/powerpoint/2010/main" val="417578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6000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Testimonials</a:t>
            </a:r>
            <a:endParaRPr lang="en-US" sz="600" dirty="0">
              <a:solidFill>
                <a:srgbClr val="000000"/>
              </a:solidFill>
              <a:latin typeface="Century Gothic"/>
              <a:cs typeface="Century Gothic"/>
            </a:endParaRPr>
          </a:p>
        </p:txBody>
      </p:sp>
      <p:sp>
        <p:nvSpPr>
          <p:cNvPr id="13" name="Rectangle 12"/>
          <p:cNvSpPr/>
          <p:nvPr/>
        </p:nvSpPr>
        <p:spPr>
          <a:xfrm>
            <a:off x="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Chambers</a:t>
            </a:r>
            <a:endParaRPr lang="en-US" sz="600" dirty="0">
              <a:solidFill>
                <a:srgbClr val="000000"/>
              </a:solidFill>
              <a:latin typeface="Century Gothic"/>
              <a:cs typeface="Century Gothic"/>
            </a:endParaRPr>
          </a:p>
        </p:txBody>
      </p:sp>
      <p:sp>
        <p:nvSpPr>
          <p:cNvPr id="14" name="Rectangle 13"/>
          <p:cNvSpPr/>
          <p:nvPr/>
        </p:nvSpPr>
        <p:spPr>
          <a:xfrm>
            <a:off x="720001" y="628864"/>
            <a:ext cx="514350" cy="18567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FFFFFF"/>
                </a:solidFill>
                <a:latin typeface="Century Gothic"/>
                <a:cs typeface="Century Gothic"/>
              </a:rPr>
              <a:t>Mistresses</a:t>
            </a:r>
            <a:endParaRPr lang="en-US" sz="600" dirty="0">
              <a:solidFill>
                <a:srgbClr val="FFFFFF"/>
              </a:solidFill>
              <a:latin typeface="Century Gothic"/>
              <a:cs typeface="Century Gothic"/>
            </a:endParaRPr>
          </a:p>
        </p:txBody>
      </p:sp>
      <p:sp>
        <p:nvSpPr>
          <p:cNvPr id="15" name="Rectangle 14"/>
          <p:cNvSpPr/>
          <p:nvPr/>
        </p:nvSpPr>
        <p:spPr>
          <a:xfrm>
            <a:off x="144000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Galleries</a:t>
            </a:r>
            <a:endParaRPr lang="en-US" sz="600" dirty="0">
              <a:solidFill>
                <a:srgbClr val="000000"/>
              </a:solidFill>
              <a:latin typeface="Century Gothic"/>
              <a:cs typeface="Century Gothic"/>
            </a:endParaRPr>
          </a:p>
        </p:txBody>
      </p:sp>
      <p:sp>
        <p:nvSpPr>
          <p:cNvPr id="16" name="Rectangle 15"/>
          <p:cNvSpPr/>
          <p:nvPr/>
        </p:nvSpPr>
        <p:spPr>
          <a:xfrm>
            <a:off x="2882039"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Links</a:t>
            </a:r>
            <a:endParaRPr lang="en-US" sz="600" dirty="0">
              <a:solidFill>
                <a:srgbClr val="000000"/>
              </a:solidFill>
              <a:latin typeface="Century Gothic"/>
              <a:cs typeface="Century Gothic"/>
            </a:endParaRPr>
          </a:p>
        </p:txBody>
      </p:sp>
      <p:sp>
        <p:nvSpPr>
          <p:cNvPr id="17" name="Rectangle 16"/>
          <p:cNvSpPr/>
          <p:nvPr/>
        </p:nvSpPr>
        <p:spPr>
          <a:xfrm>
            <a:off x="0" y="814534"/>
            <a:ext cx="3602038" cy="185671"/>
          </a:xfrm>
          <a:prstGeom prst="rect">
            <a:avLst/>
          </a:prstGeom>
          <a:solidFill>
            <a:schemeClr val="accent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80000"/>
              </a:lnSpc>
            </a:pPr>
            <a:r>
              <a:rPr lang="en-US" sz="1400" dirty="0" smtClean="0">
                <a:solidFill>
                  <a:schemeClr val="bg1"/>
                </a:solidFill>
              </a:rPr>
              <a:t>Mistresses – Princess Lucina</a:t>
            </a:r>
            <a:endParaRPr lang="en-US" sz="1400" dirty="0">
              <a:solidFill>
                <a:schemeClr val="bg1"/>
              </a:solidFill>
            </a:endParaRPr>
          </a:p>
        </p:txBody>
      </p:sp>
      <p:pic>
        <p:nvPicPr>
          <p:cNvPr id="23" name="Picture 22" descr="header-01.jp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2038" cy="628864"/>
          </a:xfrm>
          <a:prstGeom prst="rect">
            <a:avLst/>
          </a:prstGeom>
        </p:spPr>
      </p:pic>
      <p:grpSp>
        <p:nvGrpSpPr>
          <p:cNvPr id="92" name="Group 91"/>
          <p:cNvGrpSpPr/>
          <p:nvPr/>
        </p:nvGrpSpPr>
        <p:grpSpPr>
          <a:xfrm>
            <a:off x="1133228" y="1305199"/>
            <a:ext cx="202245" cy="200280"/>
            <a:chOff x="1929801" y="1039669"/>
            <a:chExt cx="202245" cy="200280"/>
          </a:xfrm>
        </p:grpSpPr>
        <p:sp>
          <p:nvSpPr>
            <p:cNvPr id="55" name="Rectangle 54"/>
            <p:cNvSpPr>
              <a:spLocks noChangeAspect="1"/>
            </p:cNvSpPr>
            <p:nvPr/>
          </p:nvSpPr>
          <p:spPr>
            <a:xfrm>
              <a:off x="1929801" y="1039669"/>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Envelope Alt. Icon"/>
            <p:cNvSpPr>
              <a:spLocks noChangeAspect="1" noEditPoints="1"/>
            </p:cNvSpPr>
            <p:nvPr/>
          </p:nvSpPr>
          <p:spPr bwMode="auto">
            <a:xfrm>
              <a:off x="1943646" y="1071559"/>
              <a:ext cx="174509" cy="137304"/>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93" name="Group 92"/>
          <p:cNvGrpSpPr/>
          <p:nvPr/>
        </p:nvGrpSpPr>
        <p:grpSpPr>
          <a:xfrm>
            <a:off x="1133228" y="1039669"/>
            <a:ext cx="202245" cy="200280"/>
            <a:chOff x="1929801" y="1329414"/>
            <a:chExt cx="202245" cy="200280"/>
          </a:xfrm>
        </p:grpSpPr>
        <p:sp>
          <p:nvSpPr>
            <p:cNvPr id="57" name="Rectangle 56"/>
            <p:cNvSpPr>
              <a:spLocks noChangeAspect="1"/>
            </p:cNvSpPr>
            <p:nvPr/>
          </p:nvSpPr>
          <p:spPr>
            <a:xfrm>
              <a:off x="1929801" y="1329414"/>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Phone Icon"/>
            <p:cNvSpPr>
              <a:spLocks noChangeAspect="1"/>
            </p:cNvSpPr>
            <p:nvPr/>
          </p:nvSpPr>
          <p:spPr bwMode="auto">
            <a:xfrm>
              <a:off x="1960324" y="1356875"/>
              <a:ext cx="137304" cy="136418"/>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94" name="Group 93"/>
          <p:cNvGrpSpPr/>
          <p:nvPr/>
        </p:nvGrpSpPr>
        <p:grpSpPr>
          <a:xfrm>
            <a:off x="1133228" y="1843268"/>
            <a:ext cx="202245" cy="200280"/>
            <a:chOff x="1929801" y="1616060"/>
            <a:chExt cx="202245" cy="200280"/>
          </a:xfrm>
        </p:grpSpPr>
        <p:sp>
          <p:nvSpPr>
            <p:cNvPr id="56" name="Rectangle 55"/>
            <p:cNvSpPr>
              <a:spLocks noChangeAspect="1"/>
            </p:cNvSpPr>
            <p:nvPr/>
          </p:nvSpPr>
          <p:spPr>
            <a:xfrm>
              <a:off x="1929801" y="1616060"/>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witter Icon"/>
            <p:cNvSpPr>
              <a:spLocks noChangeAspect="1"/>
            </p:cNvSpPr>
            <p:nvPr/>
          </p:nvSpPr>
          <p:spPr bwMode="auto">
            <a:xfrm>
              <a:off x="1936888" y="1641749"/>
              <a:ext cx="181596" cy="148819"/>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64" name="Thumbnail"/>
          <p:cNvGrpSpPr>
            <a:grpSpLocks noChangeAspect="1"/>
          </p:cNvGrpSpPr>
          <p:nvPr/>
        </p:nvGrpSpPr>
        <p:grpSpPr>
          <a:xfrm>
            <a:off x="26877" y="1039669"/>
            <a:ext cx="1003878" cy="1003879"/>
            <a:chOff x="732365" y="2901950"/>
            <a:chExt cx="1900932" cy="1793458"/>
          </a:xfrm>
          <a:solidFill>
            <a:schemeClr val="bg1">
              <a:lumMod val="65000"/>
            </a:schemeClr>
          </a:solidFill>
        </p:grpSpPr>
        <p:sp>
          <p:nvSpPr>
            <p:cNvPr id="65" name="Thumbnail Outer"/>
            <p:cNvSpPr/>
            <p:nvPr/>
          </p:nvSpPr>
          <p:spPr>
            <a:xfrm>
              <a:off x="732365" y="2901950"/>
              <a:ext cx="1900932" cy="1793458"/>
            </a:xfrm>
            <a:prstGeom prst="roundRect">
              <a:avLst>
                <a:gd name="adj" fmla="val 1796"/>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66" name="Thumbnail Inner"/>
            <p:cNvSpPr/>
            <p:nvPr/>
          </p:nvSpPr>
          <p:spPr>
            <a:xfrm>
              <a:off x="784306" y="2950954"/>
              <a:ext cx="1797050" cy="1695450"/>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7" name="Thumbnail Line 2"/>
            <p:cNvCxnSpPr/>
            <p:nvPr/>
          </p:nvCxnSpPr>
          <p:spPr>
            <a:xfrm>
              <a:off x="784306" y="2950954"/>
              <a:ext cx="1797050" cy="169545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8" name="Thumbnail Line 1"/>
            <p:cNvCxnSpPr/>
            <p:nvPr/>
          </p:nvCxnSpPr>
          <p:spPr>
            <a:xfrm flipV="1">
              <a:off x="784306" y="2950954"/>
              <a:ext cx="1797050" cy="1692756"/>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0" name="Reorder Icon"/>
          <p:cNvSpPr>
            <a:spLocks noEditPoints="1"/>
          </p:cNvSpPr>
          <p:nvPr/>
        </p:nvSpPr>
        <p:spPr bwMode="auto">
          <a:xfrm>
            <a:off x="556681"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Reorder Icon"/>
          <p:cNvSpPr>
            <a:spLocks noEditPoints="1"/>
          </p:cNvSpPr>
          <p:nvPr/>
        </p:nvSpPr>
        <p:spPr bwMode="auto">
          <a:xfrm>
            <a:off x="1276340"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Reorder Icon"/>
          <p:cNvSpPr>
            <a:spLocks noEditPoints="1"/>
          </p:cNvSpPr>
          <p:nvPr/>
        </p:nvSpPr>
        <p:spPr bwMode="auto">
          <a:xfrm>
            <a:off x="1995999"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Reorder Icon"/>
          <p:cNvSpPr>
            <a:spLocks noEditPoints="1"/>
          </p:cNvSpPr>
          <p:nvPr/>
        </p:nvSpPr>
        <p:spPr bwMode="auto">
          <a:xfrm>
            <a:off x="2715658"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nvGrpSpPr>
          <p:cNvPr id="95" name="Group 94"/>
          <p:cNvGrpSpPr/>
          <p:nvPr/>
        </p:nvGrpSpPr>
        <p:grpSpPr>
          <a:xfrm>
            <a:off x="1133228" y="1564472"/>
            <a:ext cx="202245" cy="200280"/>
            <a:chOff x="1926998" y="1874121"/>
            <a:chExt cx="202245" cy="200280"/>
          </a:xfrm>
        </p:grpSpPr>
        <p:sp>
          <p:nvSpPr>
            <p:cNvPr id="89" name="Rectangle 88"/>
            <p:cNvSpPr>
              <a:spLocks noChangeAspect="1"/>
            </p:cNvSpPr>
            <p:nvPr/>
          </p:nvSpPr>
          <p:spPr>
            <a:xfrm>
              <a:off x="1926998" y="1874121"/>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Link Icon"/>
            <p:cNvSpPr>
              <a:spLocks noChangeAspect="1" noEditPoints="1"/>
            </p:cNvSpPr>
            <p:nvPr/>
          </p:nvSpPr>
          <p:spPr bwMode="auto">
            <a:xfrm>
              <a:off x="1948715" y="1897944"/>
              <a:ext cx="146255" cy="146255"/>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sp>
        <p:nvSpPr>
          <p:cNvPr id="96" name="Rectangle 95"/>
          <p:cNvSpPr/>
          <p:nvPr/>
        </p:nvSpPr>
        <p:spPr>
          <a:xfrm>
            <a:off x="1404734" y="1039669"/>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smtClean="0">
                <a:solidFill>
                  <a:schemeClr val="accent2"/>
                </a:solidFill>
                <a:latin typeface="Century Gothic"/>
                <a:cs typeface="Century Gothic"/>
              </a:rPr>
              <a:t>01234 567 890</a:t>
            </a:r>
            <a:endParaRPr lang="en-US" sz="900" dirty="0">
              <a:solidFill>
                <a:schemeClr val="accent2"/>
              </a:solidFill>
              <a:latin typeface="Century Gothic"/>
              <a:cs typeface="Century Gothic"/>
            </a:endParaRPr>
          </a:p>
        </p:txBody>
      </p:sp>
      <p:sp>
        <p:nvSpPr>
          <p:cNvPr id="98" name="Rectangle 97"/>
          <p:cNvSpPr/>
          <p:nvPr/>
        </p:nvSpPr>
        <p:spPr>
          <a:xfrm>
            <a:off x="1404734" y="1304781"/>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err="1" smtClean="0">
                <a:solidFill>
                  <a:schemeClr val="accent2"/>
                </a:solidFill>
                <a:latin typeface="Century Gothic"/>
                <a:cs typeface="Century Gothic"/>
              </a:rPr>
              <a:t>xxxxxx.yyyyy@sdfsadad.co.uk</a:t>
            </a:r>
            <a:endParaRPr lang="en-US" sz="900" dirty="0">
              <a:solidFill>
                <a:schemeClr val="accent2"/>
              </a:solidFill>
              <a:latin typeface="Century Gothic"/>
              <a:cs typeface="Century Gothic"/>
            </a:endParaRPr>
          </a:p>
        </p:txBody>
      </p:sp>
      <p:sp>
        <p:nvSpPr>
          <p:cNvPr id="99" name="Rectangle 98"/>
          <p:cNvSpPr/>
          <p:nvPr/>
        </p:nvSpPr>
        <p:spPr>
          <a:xfrm>
            <a:off x="1404734" y="1564472"/>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err="1" smtClean="0">
                <a:solidFill>
                  <a:schemeClr val="accent2"/>
                </a:solidFill>
                <a:latin typeface="Century Gothic"/>
                <a:cs typeface="Century Gothic"/>
              </a:rPr>
              <a:t>www.xxxxx.yyy.com</a:t>
            </a:r>
            <a:endParaRPr lang="en-US" sz="900" dirty="0">
              <a:solidFill>
                <a:schemeClr val="accent2"/>
              </a:solidFill>
              <a:latin typeface="Century Gothic"/>
              <a:cs typeface="Century Gothic"/>
            </a:endParaRPr>
          </a:p>
        </p:txBody>
      </p:sp>
      <p:sp>
        <p:nvSpPr>
          <p:cNvPr id="100" name="Rectangle 99"/>
          <p:cNvSpPr/>
          <p:nvPr/>
        </p:nvSpPr>
        <p:spPr>
          <a:xfrm>
            <a:off x="1404734" y="1824163"/>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smtClean="0">
                <a:solidFill>
                  <a:schemeClr val="accent2"/>
                </a:solidFill>
                <a:latin typeface="Century Gothic"/>
                <a:cs typeface="Century Gothic"/>
              </a:rPr>
              <a:t>@</a:t>
            </a:r>
            <a:r>
              <a:rPr lang="en-US" sz="900" dirty="0" err="1" smtClean="0">
                <a:solidFill>
                  <a:schemeClr val="accent2"/>
                </a:solidFill>
                <a:latin typeface="Century Gothic"/>
                <a:cs typeface="Century Gothic"/>
              </a:rPr>
              <a:t>xxxxxxyyyyyy</a:t>
            </a:r>
            <a:endParaRPr lang="en-US" sz="900" dirty="0">
              <a:solidFill>
                <a:schemeClr val="accent2"/>
              </a:solidFill>
              <a:latin typeface="Century Gothic"/>
              <a:cs typeface="Century Gothic"/>
            </a:endParaRPr>
          </a:p>
        </p:txBody>
      </p:sp>
      <p:sp>
        <p:nvSpPr>
          <p:cNvPr id="101" name="Rectangle 100"/>
          <p:cNvSpPr/>
          <p:nvPr/>
        </p:nvSpPr>
        <p:spPr>
          <a:xfrm>
            <a:off x="26877" y="2069146"/>
            <a:ext cx="3491022" cy="23314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t"/>
          <a:lstStyle/>
          <a:p>
            <a:pPr>
              <a:lnSpc>
                <a:spcPct val="120000"/>
              </a:lnSpc>
            </a:pPr>
            <a:r>
              <a:rPr lang="en-US" sz="900" dirty="0" smtClean="0">
                <a:solidFill>
                  <a:srgbClr val="000000"/>
                </a:solidFill>
                <a:latin typeface="Century Gothic"/>
                <a:cs typeface="Century Gothic"/>
              </a:rPr>
              <a:t>I am a stunning lifestyle Mistress / </a:t>
            </a:r>
            <a:r>
              <a:rPr lang="en-US" sz="900" dirty="0" err="1" smtClean="0">
                <a:solidFill>
                  <a:srgbClr val="000000"/>
                </a:solidFill>
                <a:latin typeface="Century Gothic"/>
                <a:cs typeface="Century Gothic"/>
              </a:rPr>
              <a:t>Domme</a:t>
            </a:r>
            <a:r>
              <a:rPr lang="en-US" sz="900" dirty="0" smtClean="0">
                <a:solidFill>
                  <a:srgbClr val="000000"/>
                </a:solidFill>
                <a:latin typeface="Century Gothic"/>
                <a:cs typeface="Century Gothic"/>
              </a:rPr>
              <a:t> based in South Manchester. I describe Myself best as a sensual sadist offering every BDSM fantasy from the mild to the wild but always operating within a safe and consensual conditions.</a:t>
            </a:r>
          </a:p>
          <a:p>
            <a:pPr>
              <a:lnSpc>
                <a:spcPct val="120000"/>
              </a:lnSpc>
            </a:pPr>
            <a:r>
              <a:rPr lang="en-US" sz="900" i="1" dirty="0" smtClean="0">
                <a:solidFill>
                  <a:srgbClr val="000000"/>
                </a:solidFill>
                <a:latin typeface="Century Gothic"/>
                <a:cs typeface="Century Gothic"/>
              </a:rPr>
              <a:t>I have that broken glass feeling, a scratching inside of my veins, my blood even hurts and She can tear me to shreds</a:t>
            </a:r>
            <a:endParaRPr lang="en-US" sz="900" dirty="0">
              <a:solidFill>
                <a:schemeClr val="accent2"/>
              </a:solidFill>
              <a:latin typeface="Century Gothic"/>
              <a:cs typeface="Century Gothic"/>
            </a:endParaRPr>
          </a:p>
        </p:txBody>
      </p:sp>
    </p:spTree>
    <p:extLst>
      <p:ext uri="{BB962C8B-B14F-4D97-AF65-F5344CB8AC3E}">
        <p14:creationId xmlns:p14="http://schemas.microsoft.com/office/powerpoint/2010/main" val="354735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892175" y="2038349"/>
            <a:ext cx="1082675" cy="650875"/>
            <a:chOff x="892175" y="2038349"/>
            <a:chExt cx="1082675" cy="650875"/>
          </a:xfrm>
        </p:grpSpPr>
        <p:sp>
          <p:nvSpPr>
            <p:cNvPr id="5" name="Rectangle 4"/>
            <p:cNvSpPr/>
            <p:nvPr/>
          </p:nvSpPr>
          <p:spPr>
            <a:xfrm>
              <a:off x="892175" y="203834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92175" y="229869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92175" y="255904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p:cNvSpPr>
            <a:spLocks noChangeAspect="1"/>
          </p:cNvSpPr>
          <p:nvPr/>
        </p:nvSpPr>
        <p:spPr>
          <a:xfrm>
            <a:off x="2358798" y="2013889"/>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51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14416</TotalTime>
  <Words>646</Words>
  <Application>Microsoft Macintosh PowerPoint</Application>
  <PresentationFormat>Custom</PresentationFormat>
  <Paragraphs>48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cp:lastModifiedBy>
  <cp:revision>29</cp:revision>
  <dcterms:created xsi:type="dcterms:W3CDTF">2014-12-04T15:16:07Z</dcterms:created>
  <dcterms:modified xsi:type="dcterms:W3CDTF">2014-12-14T15:32:12Z</dcterms:modified>
</cp:coreProperties>
</file>