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6D01-599C-9F49-8376-28039263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DD4B-DD3C-6043-9E6B-8370DE7F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F2A0-FF17-9541-981B-8EF8FFA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44D6-7CF5-B74B-87FD-BCCA960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DC94-AB8A-094C-A942-3E099E7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72C3-8E8A-E04D-A65E-966CB5E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0953-31FA-AD4C-8BEA-E7F17216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4790-E67B-294B-889B-218EAB1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6FE-4B86-C242-96D2-24B4E4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AF2-57A5-8E46-B2A1-F7DC0E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5390-93D7-1F44-A2DE-43276667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0115-180A-CE46-B891-B40B1E6E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7DC-C307-864E-B1B3-157540C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0681-44DA-FB43-B8D7-0188ABE9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7DB2-8C0F-FB49-98B8-C2C7CA9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222-60AD-1D4A-90FC-4E34CDE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5599-D112-094E-931F-BACF251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1216-0092-2B4C-9B2A-41D0661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53C-C640-5943-9D87-283AF4A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D44-F5FE-9244-AD2B-4D97ACE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62AF-F0FB-6949-8E83-2FB5A0B8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BF59-DFC7-1A49-9433-43DDB0B3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2DDA-5AEB-064A-AEA7-9A9E767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F117-2965-2B4F-A56C-CFD22D5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B7A-1113-CD4D-A44B-B7B5B3A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9B6-3D18-6943-91A3-8FFEF5A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C4B-BC8D-904B-BC6E-C8C5254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739D-024E-9342-BCFF-75BFB491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24A9-0D9B-E54F-9D9A-DC82B82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37E1-16C7-CC45-8A2F-3836CE77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21E3-A1A1-AD4B-986F-DFCE4AE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1B11-7780-9B49-AB1A-336F65C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00CDB-0847-1A48-90DD-48EC9CDA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2991-812B-EA4D-AFAA-CB93E96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38B6-617C-9147-9B76-563D7A85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A8A5-8B8E-5D40-9D8E-2F6A833D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3053D-A9E0-E342-95A6-4CA6A4A9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8858-7C05-9149-911C-41CFE247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D716-A33F-3B42-96E3-1F48D38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B58-0A8A-194D-87C0-220E70A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AD5DF-BA7D-6A43-B8B0-3B4C8FA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27A4-0183-6B46-BFBE-DFEB54DF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1C40-80AB-884D-868C-790840B3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D083-AF1A-1E49-AC3C-F7FF6E9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55120-E5F0-7649-B17C-ED8DECF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03CD-CBC9-974D-B634-26AC9345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625-C762-6B44-80CE-F4CE202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A48D-9EFF-304D-93F1-509FC868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9EEB-2AED-6249-8F3B-3B45FED62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366F-2AE1-CE40-A27E-4898D9C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2177-C507-FC41-8825-03D3E98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AA52-DF6E-7E46-86E0-81A0D909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6FCE-DB49-DE41-80CC-054AEFFE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3612-B462-6D4B-B44E-DEBA5515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EB60-F80C-394B-AFFC-86FD0DC0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43CF-4C15-5F43-A227-73CADD9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9C94-AEA7-2F4D-A4D0-EE375D2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C2ED-4219-E54C-8408-08FBEC57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A768-28C3-EC42-8643-45FD520E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542A-90CB-BF43-8CE3-96A26288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C490-C745-374E-A03F-4035FC614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34C-FFCC-F448-8E50-EEAD1189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365E-3367-4947-83B6-1A6053E0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Gaylard</dc:creator>
  <cp:lastModifiedBy>Thomas Gaylard</cp:lastModifiedBy>
  <cp:revision>5</cp:revision>
  <dcterms:created xsi:type="dcterms:W3CDTF">2020-01-19T13:18:36Z</dcterms:created>
  <dcterms:modified xsi:type="dcterms:W3CDTF">2020-01-19T14:53:56Z</dcterms:modified>
</cp:coreProperties>
</file>