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0"/>
  </p:normalViewPr>
  <p:slideViewPr>
    <p:cSldViewPr snapToGrid="0" snapToObjects="1" showGuides="1">
      <p:cViewPr varScale="1">
        <p:scale>
          <a:sx n="105" d="100"/>
          <a:sy n="105" d="100"/>
        </p:scale>
        <p:origin x="30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6D01-599C-9F49-8376-280392639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4DD4B-DD3C-6043-9E6B-8370DE7F3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FF2A0-FF17-9541-981B-8EF8FFA6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544D6-7CF5-B74B-87FD-BCCA9602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DC94-AB8A-094C-A942-3E099E7B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1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72C3-8E8A-E04D-A65E-966CB5E7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20953-31FA-AD4C-8BEA-E7F17216B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4790-E67B-294B-889B-218EAB13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716FE-4B86-C242-96D2-24B4E4BA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AF2-57A5-8E46-B2A1-F7DC0E43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9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F5390-93D7-1F44-A2DE-43276667B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10115-180A-CE46-B891-B40B1E6E8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57DC-C307-864E-B1B3-157540C2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0681-44DA-FB43-B8D7-0188ABE9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87DB2-8C0F-FB49-98B8-C2C7CA9E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F222-60AD-1D4A-90FC-4E34CDEA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5599-D112-094E-931F-BACF2512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71216-0092-2B4C-9B2A-41D06610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A53C-C640-5943-9D87-283AF4A9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BCD44-F5FE-9244-AD2B-4D97ACE8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62AF-F0FB-6949-8E83-2FB5A0B8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FBF59-DFC7-1A49-9433-43DDB0B36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2DDA-5AEB-064A-AEA7-9A9E7671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AF117-2965-2B4F-A56C-CFD22D5A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DB7A-1113-CD4D-A44B-B7B5B3A0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69B6-3D18-6943-91A3-8FFEF5A6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2C4B-BC8D-904B-BC6E-C8C5254F3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B739D-024E-9342-BCFF-75BFB491E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D24A9-0D9B-E54F-9D9A-DC82B82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637E1-16C7-CC45-8A2F-3836CE77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121E3-A1A1-AD4B-986F-DFCE4AE9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7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1B11-7780-9B49-AB1A-336F65CC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00CDB-0847-1A48-90DD-48EC9CDA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E2991-812B-EA4D-AFAA-CB93E96A8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D38B6-617C-9147-9B76-563D7A858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BA8A5-8B8E-5D40-9D8E-2F6A833D2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3053D-A9E0-E342-95A6-4CA6A4A9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B8858-7C05-9149-911C-41CFE247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FD716-A33F-3B42-96E3-1F48D381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3B58-0A8A-194D-87C0-220E70AD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AD5DF-BA7D-6A43-B8B0-3B4C8FA3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027A4-0183-6B46-BFBE-DFEB54DF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E1C40-80AB-884D-868C-790840B3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0D083-AF1A-1E49-AC3C-F7FF6E99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55120-E5F0-7649-B17C-ED8DECF7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703CD-CBC9-974D-B634-26AC9345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3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625-C762-6B44-80CE-F4CE2023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BA48D-9EFF-304D-93F1-509FC8681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E9EEB-2AED-6249-8F3B-3B45FED62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1366F-2AE1-CE40-A27E-4898D9CB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32177-C507-FC41-8825-03D3E985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AAA52-DF6E-7E46-86E0-81A0D909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6FCE-DB49-DE41-80CC-054AEFFE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83612-B462-6D4B-B44E-DEBA55158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AEB60-F80C-394B-AFFC-86FD0DC02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743CF-4C15-5F43-A227-73CADD90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F9C94-AEA7-2F4D-A4D0-EE375D24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5C2ED-4219-E54C-8408-08FBEC57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9872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BA768-28C3-EC42-8643-45FD520E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3542A-90CB-BF43-8CE3-96A26288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C490-C745-374E-A03F-4035FC614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EB34C-FFCC-F448-8E50-EEAD11893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7365E-3367-4947-83B6-1A6053E0B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5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Academic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Update Session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Feedback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Areas for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Session 1 (theme)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Session 2 (theme)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Session 3 (theme)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Introduction 1</a:t>
            </a:r>
          </a:p>
          <a:p>
            <a:pPr/>
            <a:r>
              <a:t>Introduction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Framework Refresher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Reminder of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lkjlkjlj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it isn’t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Gaylard</dc:creator>
  <cp:lastModifiedBy>Thomas Gaylard</cp:lastModifiedBy>
  <cp:revision>5</cp:revision>
  <dcterms:created xsi:type="dcterms:W3CDTF">2020-01-19T13:18:36Z</dcterms:created>
  <dcterms:modified xsi:type="dcterms:W3CDTF">2020-01-19T14:53:56Z</dcterms:modified>
</cp:coreProperties>
</file>