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e" initials="D" lastIdx="1" clrIdx="0">
    <p:extLst>
      <p:ext uri="{19B8F6BF-5375-455C-9EA6-DF929625EA0E}">
        <p15:presenceInfo xmlns:p15="http://schemas.microsoft.com/office/powerpoint/2012/main" userId="Dave" providerId="None"/>
      </p:ext>
    </p:extLst>
  </p:cmAuthor>
  <p:cmAuthor id="2" name="Simon Okebu (LIP)" initials="SO(" lastIdx="3" clrIdx="1">
    <p:extLst>
      <p:ext uri="{19B8F6BF-5375-455C-9EA6-DF929625EA0E}">
        <p15:presenceInfo xmlns:p15="http://schemas.microsoft.com/office/powerpoint/2012/main" userId="Simon Okebu (LIP)" providerId="None"/>
      </p:ext>
    </p:extLst>
  </p:cmAuthor>
  <p:cmAuthor id="3" name="Dave Chambers (LIP)" initials="DC(" lastIdx="15" clrIdx="2">
    <p:extLst>
      <p:ext uri="{19B8F6BF-5375-455C-9EA6-DF929625EA0E}">
        <p15:presenceInfo xmlns:p15="http://schemas.microsoft.com/office/powerpoint/2012/main" userId="Dave Chambers (LI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0C"/>
    <a:srgbClr val="85BAD7"/>
    <a:srgbClr val="63954F"/>
    <a:srgbClr val="568043"/>
    <a:srgbClr val="D0EBFE"/>
    <a:srgbClr val="D1D488"/>
    <a:srgbClr val="FFDF54"/>
    <a:srgbClr val="FFCB06"/>
    <a:srgbClr val="FFF24C"/>
    <a:srgbClr val="F3F2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55" autoAdjust="0"/>
    <p:restoredTop sz="90068" autoAdjust="0"/>
  </p:normalViewPr>
  <p:slideViewPr>
    <p:cSldViewPr snapToGrid="0" snapToObjects="1">
      <p:cViewPr varScale="1">
        <p:scale>
          <a:sx n="115" d="100"/>
          <a:sy n="115" d="100"/>
        </p:scale>
        <p:origin x="1528" y="192"/>
      </p:cViewPr>
      <p:guideLst/>
    </p:cSldViewPr>
  </p:slideViewPr>
  <p:outlineViewPr>
    <p:cViewPr>
      <p:scale>
        <a:sx n="33" d="100"/>
        <a:sy n="33" d="100"/>
      </p:scale>
      <p:origin x="0" y="-208"/>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C1574-D2BA-46DD-88AC-268E1990F686}" type="datetimeFigureOut">
              <a:rPr lang="en-GB" smtClean="0"/>
              <a:t>24/07/2021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12DFF8-932F-4DC2-9187-E81DADDBB254}" type="slidenum">
              <a:rPr lang="en-GB" smtClean="0"/>
              <a:t>‹#›</a:t>
            </a:fld>
            <a:endParaRPr lang="en-GB"/>
          </a:p>
        </p:txBody>
      </p:sp>
    </p:spTree>
    <p:extLst>
      <p:ext uri="{BB962C8B-B14F-4D97-AF65-F5344CB8AC3E}">
        <p14:creationId xmlns:p14="http://schemas.microsoft.com/office/powerpoint/2010/main" val="228362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C30E0-7051-FF4F-A127-45550ED575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9902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9704" y="2515399"/>
            <a:ext cx="10515600" cy="1325563"/>
          </a:xfrm>
        </p:spPr>
        <p:txBody>
          <a:bodyPr>
            <a:normAutofit/>
          </a:bodyPr>
          <a:lstStyle>
            <a:lvl1pPr>
              <a:defRPr sz="4400" b="0" i="0">
                <a:solidFill>
                  <a:srgbClr val="00354B"/>
                </a:solidFill>
                <a:latin typeface="+mj-lt"/>
              </a:defRPr>
            </a:lvl1pPr>
          </a:lstStyle>
          <a:p>
            <a:r>
              <a:rPr lang="en-US" dirty="0"/>
              <a:t>TITLE UPPER CASE</a:t>
            </a:r>
          </a:p>
        </p:txBody>
      </p:sp>
      <p:sp>
        <p:nvSpPr>
          <p:cNvPr id="3" name="Content Placeholder 2"/>
          <p:cNvSpPr>
            <a:spLocks noGrp="1"/>
          </p:cNvSpPr>
          <p:nvPr>
            <p:ph idx="1" hasCustomPrompt="1"/>
          </p:nvPr>
        </p:nvSpPr>
        <p:spPr>
          <a:xfrm>
            <a:off x="679704" y="1581406"/>
            <a:ext cx="10515600" cy="478663"/>
          </a:xfrm>
        </p:spPr>
        <p:txBody>
          <a:bodyPr>
            <a:normAutofit/>
          </a:bodyPr>
          <a:lstStyle>
            <a:lvl1pPr marL="0" indent="0">
              <a:buNone/>
              <a:defRPr sz="22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Presentation information</a:t>
            </a:r>
          </a:p>
        </p:txBody>
      </p:sp>
      <p:sp>
        <p:nvSpPr>
          <p:cNvPr id="10" name="Content Placeholder 2">
            <a:extLst>
              <a:ext uri="{FF2B5EF4-FFF2-40B4-BE49-F238E27FC236}">
                <a16:creationId xmlns:a16="http://schemas.microsoft.com/office/drawing/2014/main" id="{B291EF3F-C483-8C4F-9FBD-E4ACEDC38935}"/>
              </a:ext>
            </a:extLst>
          </p:cNvPr>
          <p:cNvSpPr>
            <a:spLocks noGrp="1"/>
          </p:cNvSpPr>
          <p:nvPr>
            <p:ph idx="13" hasCustomPrompt="1"/>
          </p:nvPr>
        </p:nvSpPr>
        <p:spPr>
          <a:xfrm>
            <a:off x="679704" y="3577847"/>
            <a:ext cx="10515600" cy="478663"/>
          </a:xfrm>
        </p:spPr>
        <p:txBody>
          <a:bodyPr>
            <a:normAutofit/>
          </a:bodyPr>
          <a:lstStyle>
            <a:lvl1pPr marL="0" indent="0">
              <a:buNone/>
              <a:defRPr sz="18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Presenter name</a:t>
            </a:r>
          </a:p>
        </p:txBody>
      </p:sp>
    </p:spTree>
    <p:extLst>
      <p:ext uri="{BB962C8B-B14F-4D97-AF65-F5344CB8AC3E}">
        <p14:creationId xmlns:p14="http://schemas.microsoft.com/office/powerpoint/2010/main" val="1932611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4AD93F-658D-964D-9AB5-A2EA678481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75D32DFF-64CF-9F4F-B569-AAA3906CA7F1}"/>
              </a:ext>
            </a:extLst>
          </p:cNvPr>
          <p:cNvSpPr>
            <a:spLocks noGrp="1"/>
          </p:cNvSpPr>
          <p:nvPr>
            <p:ph type="title" hasCustomPrompt="1"/>
          </p:nvPr>
        </p:nvSpPr>
        <p:spPr>
          <a:xfrm>
            <a:off x="679704" y="2435929"/>
            <a:ext cx="10515600" cy="1325563"/>
          </a:xfrm>
        </p:spPr>
        <p:txBody>
          <a:bodyPr>
            <a:normAutofit/>
          </a:bodyPr>
          <a:lstStyle>
            <a:lvl1pPr>
              <a:defRPr sz="4400" b="0" i="0">
                <a:solidFill>
                  <a:srgbClr val="00354B"/>
                </a:solidFill>
                <a:latin typeface="+mj-lt"/>
              </a:defRPr>
            </a:lvl1pPr>
          </a:lstStyle>
          <a:p>
            <a:r>
              <a:rPr lang="en-US" dirty="0"/>
              <a:t>SECTION TITLE</a:t>
            </a:r>
          </a:p>
        </p:txBody>
      </p:sp>
      <p:sp>
        <p:nvSpPr>
          <p:cNvPr id="10" name="Content Placeholder 2">
            <a:extLst>
              <a:ext uri="{FF2B5EF4-FFF2-40B4-BE49-F238E27FC236}">
                <a16:creationId xmlns:a16="http://schemas.microsoft.com/office/drawing/2014/main" id="{9F23307D-95BD-584A-95BD-8C304A221766}"/>
              </a:ext>
            </a:extLst>
          </p:cNvPr>
          <p:cNvSpPr>
            <a:spLocks noGrp="1"/>
          </p:cNvSpPr>
          <p:nvPr>
            <p:ph idx="13" hasCustomPrompt="1"/>
          </p:nvPr>
        </p:nvSpPr>
        <p:spPr>
          <a:xfrm>
            <a:off x="679704" y="3522156"/>
            <a:ext cx="10515600" cy="478663"/>
          </a:xfrm>
        </p:spPr>
        <p:txBody>
          <a:bodyPr>
            <a:normAutofit/>
          </a:bodyPr>
          <a:lstStyle>
            <a:lvl1pPr marL="0" indent="0">
              <a:buNone/>
              <a:defRPr sz="1600" b="0" i="0">
                <a:solidFill>
                  <a:schemeClr val="accent6"/>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3872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6E3AA-2F08-E24C-91A2-484D3955647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DA4FADBA-3B86-CC48-BDC9-E01B0EF18609}"/>
              </a:ext>
            </a:extLst>
          </p:cNvPr>
          <p:cNvSpPr>
            <a:spLocks noGrp="1"/>
          </p:cNvSpPr>
          <p:nvPr>
            <p:ph type="title" hasCustomPrompt="1"/>
          </p:nvPr>
        </p:nvSpPr>
        <p:spPr>
          <a:xfrm>
            <a:off x="679704" y="2435929"/>
            <a:ext cx="10515600" cy="1325563"/>
          </a:xfrm>
        </p:spPr>
        <p:txBody>
          <a:bodyPr>
            <a:normAutofit/>
          </a:bodyPr>
          <a:lstStyle>
            <a:lvl1pPr>
              <a:defRPr sz="4400" b="0" i="0">
                <a:solidFill>
                  <a:schemeClr val="bg2"/>
                </a:solidFill>
                <a:latin typeface="+mj-lt"/>
              </a:defRPr>
            </a:lvl1pPr>
          </a:lstStyle>
          <a:p>
            <a:r>
              <a:rPr lang="en-US" dirty="0"/>
              <a:t>SECTION TITLE</a:t>
            </a:r>
          </a:p>
        </p:txBody>
      </p:sp>
      <p:sp>
        <p:nvSpPr>
          <p:cNvPr id="11" name="Content Placeholder 2">
            <a:extLst>
              <a:ext uri="{FF2B5EF4-FFF2-40B4-BE49-F238E27FC236}">
                <a16:creationId xmlns:a16="http://schemas.microsoft.com/office/drawing/2014/main" id="{EBFC961A-C226-BB49-9773-B29DDE9BCC04}"/>
              </a:ext>
            </a:extLst>
          </p:cNvPr>
          <p:cNvSpPr>
            <a:spLocks noGrp="1"/>
          </p:cNvSpPr>
          <p:nvPr>
            <p:ph idx="13" hasCustomPrompt="1"/>
          </p:nvPr>
        </p:nvSpPr>
        <p:spPr>
          <a:xfrm>
            <a:off x="679704" y="3522156"/>
            <a:ext cx="10515600" cy="478663"/>
          </a:xfrm>
        </p:spPr>
        <p:txBody>
          <a:bodyPr>
            <a:normAutofit/>
          </a:bodyPr>
          <a:lstStyle>
            <a:lvl1pPr marL="0" indent="0">
              <a:buNone/>
              <a:defRPr sz="1800" b="0" i="0">
                <a:solidFill>
                  <a:schemeClr val="bg2"/>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title/Presenter name</a:t>
            </a:r>
          </a:p>
        </p:txBody>
      </p:sp>
    </p:spTree>
    <p:extLst>
      <p:ext uri="{BB962C8B-B14F-4D97-AF65-F5344CB8AC3E}">
        <p14:creationId xmlns:p14="http://schemas.microsoft.com/office/powerpoint/2010/main" val="40113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BA02976-0DD6-994A-85E3-EF679AAEF81D}"/>
              </a:ext>
            </a:extLst>
          </p:cNvPr>
          <p:cNvSpPr>
            <a:spLocks noGrp="1"/>
          </p:cNvSpPr>
          <p:nvPr>
            <p:ph type="title" hasCustomPrompt="1"/>
          </p:nvPr>
        </p:nvSpPr>
        <p:spPr>
          <a:xfrm>
            <a:off x="838200" y="440472"/>
            <a:ext cx="10357104" cy="684239"/>
          </a:xfrm>
        </p:spPr>
        <p:txBody>
          <a:bodyPr>
            <a:normAutofit/>
          </a:bodyPr>
          <a:lstStyle>
            <a:lvl1pPr>
              <a:defRPr sz="2100" b="0" i="0">
                <a:solidFill>
                  <a:schemeClr val="bg2"/>
                </a:solidFill>
                <a:latin typeface="+mj-lt"/>
              </a:defRPr>
            </a:lvl1pPr>
          </a:lstStyle>
          <a:p>
            <a:r>
              <a:rPr lang="en-US" dirty="0"/>
              <a:t>SLIDE TITLE HEADER</a:t>
            </a:r>
          </a:p>
        </p:txBody>
      </p:sp>
      <p:sp>
        <p:nvSpPr>
          <p:cNvPr id="13" name="Content Placeholder 2">
            <a:extLst>
              <a:ext uri="{FF2B5EF4-FFF2-40B4-BE49-F238E27FC236}">
                <a16:creationId xmlns:a16="http://schemas.microsoft.com/office/drawing/2014/main" id="{46DFB858-A5CA-6F4C-8C71-30AA4A3D3846}"/>
              </a:ext>
            </a:extLst>
          </p:cNvPr>
          <p:cNvSpPr>
            <a:spLocks noGrp="1"/>
          </p:cNvSpPr>
          <p:nvPr>
            <p:ph idx="13" hasCustomPrompt="1"/>
          </p:nvPr>
        </p:nvSpPr>
        <p:spPr>
          <a:xfrm>
            <a:off x="838200" y="1694623"/>
            <a:ext cx="10515600" cy="386031"/>
          </a:xfrm>
        </p:spPr>
        <p:txBody>
          <a:bodyPr>
            <a:normAutofit/>
          </a:bodyPr>
          <a:lstStyle>
            <a:lvl1pPr marL="0" indent="0">
              <a:buNone/>
              <a:defRPr sz="1800" b="1" i="0">
                <a:solidFill>
                  <a:schemeClr val="tx1"/>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4" name="Content Placeholder 2">
            <a:extLst>
              <a:ext uri="{FF2B5EF4-FFF2-40B4-BE49-F238E27FC236}">
                <a16:creationId xmlns:a16="http://schemas.microsoft.com/office/drawing/2014/main" id="{EB22DE75-6BA5-104A-8182-D2202B4A3716}"/>
              </a:ext>
            </a:extLst>
          </p:cNvPr>
          <p:cNvSpPr>
            <a:spLocks noGrp="1"/>
          </p:cNvSpPr>
          <p:nvPr>
            <p:ph idx="14" hasCustomPrompt="1"/>
          </p:nvPr>
        </p:nvSpPr>
        <p:spPr>
          <a:xfrm>
            <a:off x="838200" y="4059936"/>
            <a:ext cx="10515600" cy="1435608"/>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6">
                    <a:lumMod val="75000"/>
                  </a:schemeClr>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
        <p:nvSpPr>
          <p:cNvPr id="2" name="Rectangle 1">
            <a:extLst>
              <a:ext uri="{FF2B5EF4-FFF2-40B4-BE49-F238E27FC236}">
                <a16:creationId xmlns:a16="http://schemas.microsoft.com/office/drawing/2014/main" id="{2B5E52EC-583B-2B44-8DD1-46FBC87A53A8}"/>
              </a:ext>
            </a:extLst>
          </p:cNvPr>
          <p:cNvSpPr/>
          <p:nvPr userDrawn="1"/>
        </p:nvSpPr>
        <p:spPr>
          <a:xfrm>
            <a:off x="838200" y="2080654"/>
            <a:ext cx="10515600" cy="1815882"/>
          </a:xfrm>
          <a:prstGeom prst="rect">
            <a:avLst/>
          </a:prstGeom>
        </p:spPr>
        <p:txBody>
          <a:bodyPr wrap="square">
            <a:spAutoFit/>
          </a:bodyPr>
          <a:lstStyle/>
          <a:p>
            <a:pPr marL="0" indent="0">
              <a:buNone/>
            </a:pPr>
            <a:r>
              <a:rPr lang="en-GB" sz="1600">
                <a:solidFill>
                  <a:schemeClr val="accent6"/>
                </a:solidFill>
                <a:latin typeface="+mn-lt"/>
              </a:rPr>
              <a:t>Lorem ipsum, or </a:t>
            </a:r>
            <a:r>
              <a:rPr lang="en-GB" sz="1600" err="1">
                <a:solidFill>
                  <a:schemeClr val="accent6"/>
                </a:solidFill>
                <a:latin typeface="+mn-lt"/>
              </a:rPr>
              <a:t>lipsum</a:t>
            </a:r>
            <a:r>
              <a:rPr lang="en-GB" sz="1600">
                <a:solidFill>
                  <a:schemeClr val="accent6"/>
                </a:solidFill>
                <a:latin typeface="+mn-lt"/>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latin typeface="+mn-lt"/>
              </a:rPr>
              <a:t>Finibus</a:t>
            </a:r>
            <a:r>
              <a:rPr lang="en-GB" sz="1600">
                <a:solidFill>
                  <a:schemeClr val="accent6"/>
                </a:solidFill>
                <a:latin typeface="+mn-lt"/>
              </a:rPr>
              <a:t> </a:t>
            </a:r>
            <a:r>
              <a:rPr lang="en-GB" sz="1600" err="1">
                <a:solidFill>
                  <a:schemeClr val="accent6"/>
                </a:solidFill>
                <a:latin typeface="+mn-lt"/>
              </a:rPr>
              <a:t>Bonorum</a:t>
            </a:r>
            <a:r>
              <a:rPr lang="en-GB" sz="1600">
                <a:solidFill>
                  <a:schemeClr val="accent6"/>
                </a:solidFill>
                <a:latin typeface="+mn-lt"/>
              </a:rPr>
              <a:t> et </a:t>
            </a:r>
            <a:r>
              <a:rPr lang="en-GB" sz="1600" err="1">
                <a:solidFill>
                  <a:schemeClr val="accent6"/>
                </a:solidFill>
                <a:latin typeface="+mn-lt"/>
              </a:rPr>
              <a:t>Malorum</a:t>
            </a:r>
            <a:r>
              <a:rPr lang="en-GB" sz="1600">
                <a:solidFill>
                  <a:schemeClr val="accent6"/>
                </a:solidFill>
                <a:latin typeface="+mn-lt"/>
              </a:rPr>
              <a:t> for use in a type specimen book. </a:t>
            </a:r>
          </a:p>
          <a:p>
            <a:pPr marL="0" indent="0">
              <a:buNone/>
            </a:pPr>
            <a:endParaRPr lang="en-GB" sz="1600">
              <a:solidFill>
                <a:schemeClr val="accent6"/>
              </a:solidFill>
            </a:endParaRPr>
          </a:p>
          <a:p>
            <a:pPr marL="0" indent="0">
              <a:buNone/>
            </a:pPr>
            <a:r>
              <a:rPr lang="en-GB" sz="1600">
                <a:solidFill>
                  <a:schemeClr val="accent6"/>
                </a:solidFill>
              </a:rPr>
              <a:t>Lorem ipsum, or </a:t>
            </a:r>
            <a:r>
              <a:rPr lang="en-GB" sz="1600" err="1">
                <a:solidFill>
                  <a:schemeClr val="accent6"/>
                </a:solidFill>
              </a:rPr>
              <a:t>lipsum</a:t>
            </a:r>
            <a:r>
              <a:rPr lang="en-GB" sz="1600">
                <a:solidFill>
                  <a:schemeClr val="accent6"/>
                </a:solidFill>
              </a:rPr>
              <a:t> as it is sometimes known, is dummy text used in laying out print, graphic or web designs. The passage is attributed to an unknown typesetter in the 15th century who is thought to have scrambled parts of Cicero's De </a:t>
            </a:r>
            <a:r>
              <a:rPr lang="en-GB" sz="1600" err="1">
                <a:solidFill>
                  <a:schemeClr val="accent6"/>
                </a:solidFill>
              </a:rPr>
              <a:t>Finibus</a:t>
            </a:r>
            <a:r>
              <a:rPr lang="en-GB" sz="1600">
                <a:solidFill>
                  <a:schemeClr val="accent6"/>
                </a:solidFill>
              </a:rPr>
              <a:t> </a:t>
            </a:r>
            <a:r>
              <a:rPr lang="en-GB" sz="1600" err="1">
                <a:solidFill>
                  <a:schemeClr val="accent6"/>
                </a:solidFill>
              </a:rPr>
              <a:t>Bonorum</a:t>
            </a:r>
            <a:r>
              <a:rPr lang="en-GB" sz="1600">
                <a:solidFill>
                  <a:schemeClr val="accent6"/>
                </a:solidFill>
              </a:rPr>
              <a:t> et </a:t>
            </a:r>
            <a:r>
              <a:rPr lang="en-GB" sz="1600" err="1">
                <a:solidFill>
                  <a:schemeClr val="accent6"/>
                </a:solidFill>
              </a:rPr>
              <a:t>Malorum</a:t>
            </a:r>
            <a:r>
              <a:rPr lang="en-GB" sz="1600">
                <a:solidFill>
                  <a:schemeClr val="accent6"/>
                </a:solidFill>
              </a:rPr>
              <a:t> for use in a type specimen book.</a:t>
            </a:r>
            <a:endParaRPr lang="en-GB" sz="1600">
              <a:solidFill>
                <a:schemeClr val="accent6"/>
              </a:solidFill>
              <a:latin typeface="+mn-lt"/>
            </a:endParaRPr>
          </a:p>
        </p:txBody>
      </p:sp>
    </p:spTree>
    <p:extLst>
      <p:ext uri="{BB962C8B-B14F-4D97-AF65-F5344CB8AC3E}">
        <p14:creationId xmlns:p14="http://schemas.microsoft.com/office/powerpoint/2010/main" val="395657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3F0628A-F34C-9041-AFCC-724C7A1A4C6F}"/>
              </a:ext>
            </a:extLst>
          </p:cNvPr>
          <p:cNvSpPr>
            <a:spLocks noGrp="1"/>
          </p:cNvSpPr>
          <p:nvPr>
            <p:ph type="title" hasCustomPrompt="1"/>
          </p:nvPr>
        </p:nvSpPr>
        <p:spPr>
          <a:xfrm>
            <a:off x="838199" y="566057"/>
            <a:ext cx="10515599" cy="353409"/>
          </a:xfrm>
          <a:solidFill>
            <a:schemeClr val="accent4"/>
          </a:solidFill>
        </p:spPr>
        <p:txBody>
          <a:bodyPr>
            <a:noAutofit/>
          </a:bodyPr>
          <a:lstStyle>
            <a:lvl1pPr>
              <a:defRPr sz="2100" b="0" i="0">
                <a:solidFill>
                  <a:schemeClr val="bg2"/>
                </a:solidFill>
                <a:latin typeface="+mj-lt"/>
              </a:defRPr>
            </a:lvl1pPr>
          </a:lstStyle>
          <a:p>
            <a:r>
              <a:rPr lang="en-US" dirty="0"/>
              <a:t>SLIDE TITLE UPPERCASE</a:t>
            </a:r>
          </a:p>
        </p:txBody>
      </p:sp>
      <p:sp>
        <p:nvSpPr>
          <p:cNvPr id="9" name="Content Placeholder 2">
            <a:extLst>
              <a:ext uri="{FF2B5EF4-FFF2-40B4-BE49-F238E27FC236}">
                <a16:creationId xmlns:a16="http://schemas.microsoft.com/office/drawing/2014/main" id="{99D98C16-CAB3-7F40-93D6-91963BCAE9C0}"/>
              </a:ext>
            </a:extLst>
          </p:cNvPr>
          <p:cNvSpPr>
            <a:spLocks noGrp="1"/>
          </p:cNvSpPr>
          <p:nvPr>
            <p:ph idx="13" hasCustomPrompt="1"/>
          </p:nvPr>
        </p:nvSpPr>
        <p:spPr>
          <a:xfrm>
            <a:off x="838200" y="919466"/>
            <a:ext cx="10515600" cy="478663"/>
          </a:xfrm>
        </p:spPr>
        <p:txBody>
          <a:bodyPr>
            <a:normAutofit/>
          </a:bodyPr>
          <a:lstStyle>
            <a:lvl1pPr marL="0" indent="0">
              <a:buNone/>
              <a:defRPr sz="1800" b="1" i="0">
                <a:solidFill>
                  <a:schemeClr val="accent3"/>
                </a:solidFill>
                <a:latin typeface="Arial" panose="020B0604020202020204" pitchFamily="34" charset="0"/>
                <a:cs typeface="Arial" panose="020B0604020202020204" pitchFamily="34" charset="0"/>
              </a:defRPr>
            </a:lvl1pPr>
            <a:lvl2pPr>
              <a:defRPr b="0" i="0">
                <a:solidFill>
                  <a:schemeClr val="tx1">
                    <a:lumMod val="50000"/>
                    <a:lumOff val="50000"/>
                  </a:schemeClr>
                </a:solidFill>
                <a:latin typeface="Arial" panose="020B0604020202020204" pitchFamily="34" charset="0"/>
                <a:cs typeface="Arial" panose="020B0604020202020204" pitchFamily="34" charset="0"/>
              </a:defRPr>
            </a:lvl2pPr>
            <a:lvl3pPr>
              <a:defRPr b="0" i="0">
                <a:solidFill>
                  <a:schemeClr val="tx1">
                    <a:lumMod val="50000"/>
                    <a:lumOff val="50000"/>
                  </a:schemeClr>
                </a:solidFill>
                <a:latin typeface="Arial" panose="020B0604020202020204" pitchFamily="34" charset="0"/>
                <a:cs typeface="Arial" panose="020B0604020202020204" pitchFamily="34" charset="0"/>
              </a:defRPr>
            </a:lvl3pPr>
            <a:lvl4pPr>
              <a:defRPr b="0" i="0">
                <a:solidFill>
                  <a:schemeClr val="tx1">
                    <a:lumMod val="50000"/>
                    <a:lumOff val="50000"/>
                  </a:schemeClr>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dirty="0"/>
              <a:t>Sub title</a:t>
            </a:r>
          </a:p>
        </p:txBody>
      </p:sp>
      <p:sp>
        <p:nvSpPr>
          <p:cNvPr id="10" name="Content Placeholder 2">
            <a:extLst>
              <a:ext uri="{FF2B5EF4-FFF2-40B4-BE49-F238E27FC236}">
                <a16:creationId xmlns:a16="http://schemas.microsoft.com/office/drawing/2014/main" id="{02983D99-5808-2B4C-87EC-BCD9C44C9B17}"/>
              </a:ext>
            </a:extLst>
          </p:cNvPr>
          <p:cNvSpPr>
            <a:spLocks noGrp="1"/>
          </p:cNvSpPr>
          <p:nvPr>
            <p:ph idx="14" hasCustomPrompt="1"/>
          </p:nvPr>
        </p:nvSpPr>
        <p:spPr>
          <a:xfrm>
            <a:off x="838200" y="2010093"/>
            <a:ext cx="10515600" cy="4170707"/>
          </a:xfrm>
        </p:spPr>
        <p:txBody>
          <a:bodyPr>
            <a:normAutofit/>
          </a:bodyPr>
          <a:lstStyle>
            <a:lvl1pPr marL="257175" marR="0" indent="-257175" algn="l" defTabSz="914400" rtl="0" eaLnBrk="1" fontAlgn="auto" latinLnBrk="0" hangingPunct="1">
              <a:lnSpc>
                <a:spcPct val="90000"/>
              </a:lnSpc>
              <a:spcBef>
                <a:spcPts val="1000"/>
              </a:spcBef>
              <a:spcAft>
                <a:spcPts val="0"/>
              </a:spcAft>
              <a:buClrTx/>
              <a:buSzTx/>
              <a:buFont typeface="Arial" charset="0"/>
              <a:buChar char="•"/>
              <a:tabLst/>
              <a:defRPr sz="1600" b="0" i="0">
                <a:solidFill>
                  <a:schemeClr val="accent3"/>
                </a:solidFill>
                <a:latin typeface="Arial" panose="020B0604020202020204" pitchFamily="34" charset="0"/>
                <a:cs typeface="Arial" panose="020B0604020202020204" pitchFamily="34" charset="0"/>
              </a:defRPr>
            </a:lvl1pPr>
            <a:lvl2pPr>
              <a:defRPr sz="1400" b="0" i="0">
                <a:solidFill>
                  <a:schemeClr val="accent3"/>
                </a:solidFill>
                <a:latin typeface="Arial" panose="020B0604020202020204" pitchFamily="34" charset="0"/>
                <a:cs typeface="Arial" panose="020B0604020202020204" pitchFamily="34" charset="0"/>
              </a:defRPr>
            </a:lvl2pPr>
            <a:lvl3pPr>
              <a:defRPr sz="1400" b="0" i="0">
                <a:solidFill>
                  <a:schemeClr val="accent3"/>
                </a:solidFill>
                <a:latin typeface="Arial" panose="020B0604020202020204" pitchFamily="34" charset="0"/>
                <a:cs typeface="Arial" panose="020B0604020202020204" pitchFamily="34" charset="0"/>
              </a:defRPr>
            </a:lvl3pPr>
            <a:lvl4pPr>
              <a:defRPr sz="1400" b="0" i="0">
                <a:solidFill>
                  <a:schemeClr val="accent3"/>
                </a:solidFill>
                <a:latin typeface="Arial" panose="020B0604020202020204" pitchFamily="34" charset="0"/>
                <a:cs typeface="Arial" panose="020B0604020202020204" pitchFamily="34" charset="0"/>
              </a:defRPr>
            </a:lvl4pPr>
            <a:lvl5pPr>
              <a:defRPr b="0" i="0">
                <a:solidFill>
                  <a:schemeClr val="tx1">
                    <a:lumMod val="50000"/>
                    <a:lumOff val="50000"/>
                  </a:schemeClr>
                </a:solidFill>
                <a:latin typeface="Arial" panose="020B0604020202020204" pitchFamily="34" charset="0"/>
                <a:cs typeface="Arial" panose="020B0604020202020204" pitchFamily="34" charset="0"/>
              </a:defRPr>
            </a:lvl5pPr>
          </a:lstStyle>
          <a:p>
            <a:pPr marL="257175" indent="-257175">
              <a:buFont typeface="Arial" charset="0"/>
              <a:buChar char="•"/>
            </a:pPr>
            <a:r>
              <a:rPr lang="en-US" dirty="0"/>
              <a:t>Content</a:t>
            </a:r>
          </a:p>
          <a:p>
            <a:pPr marL="685800" marR="0" lvl="1"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143000" marR="0" lvl="2"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1600200" marR="0" lvl="3" indent="-257175" algn="l" defTabSz="914400" rtl="0" eaLnBrk="1" fontAlgn="auto" latinLnBrk="0" hangingPunct="1">
              <a:lnSpc>
                <a:spcPct val="90000"/>
              </a:lnSpc>
              <a:spcBef>
                <a:spcPts val="1000"/>
              </a:spcBef>
              <a:spcAft>
                <a:spcPts val="0"/>
              </a:spcAft>
              <a:buClrTx/>
              <a:buSzTx/>
              <a:buFont typeface="Arial" charset="0"/>
              <a:buChar char="•"/>
              <a:tabLst/>
              <a:defRPr/>
            </a:pPr>
            <a:r>
              <a:rPr lang="en-US" dirty="0"/>
              <a:t>Content</a:t>
            </a:r>
          </a:p>
          <a:p>
            <a:pPr marL="257175" marR="0" lvl="0" indent="-257175" algn="l" defTabSz="914400" rtl="0" eaLnBrk="1" fontAlgn="auto" latinLnBrk="0" hangingPunct="1">
              <a:lnSpc>
                <a:spcPct val="90000"/>
              </a:lnSpc>
              <a:spcBef>
                <a:spcPts val="1000"/>
              </a:spcBef>
              <a:spcAft>
                <a:spcPts val="0"/>
              </a:spcAft>
              <a:buClrTx/>
              <a:buSzTx/>
              <a:buFont typeface="Arial" charset="0"/>
              <a:buChar char="•"/>
              <a:tabLst/>
              <a:defRPr/>
            </a:pPr>
            <a:endParaRPr lang="en-US" dirty="0"/>
          </a:p>
          <a:p>
            <a:pPr marL="257175" indent="-257175">
              <a:buFont typeface="Arial" charset="0"/>
              <a:buChar char="•"/>
            </a:pPr>
            <a:endParaRPr lang="en-US" dirty="0"/>
          </a:p>
        </p:txBody>
      </p:sp>
    </p:spTree>
    <p:extLst>
      <p:ext uri="{BB962C8B-B14F-4D97-AF65-F5344CB8AC3E}">
        <p14:creationId xmlns:p14="http://schemas.microsoft.com/office/powerpoint/2010/main" val="285140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032D58-0CD2-BC47-BB15-7890428D3E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1">
            <a:extLst>
              <a:ext uri="{FF2B5EF4-FFF2-40B4-BE49-F238E27FC236}">
                <a16:creationId xmlns:a16="http://schemas.microsoft.com/office/drawing/2014/main" id="{CAE76284-4C17-9744-81C7-6F755016C85D}"/>
              </a:ext>
            </a:extLst>
          </p:cNvPr>
          <p:cNvSpPr>
            <a:spLocks noGrp="1"/>
          </p:cNvSpPr>
          <p:nvPr>
            <p:ph type="title" hasCustomPrompt="1"/>
          </p:nvPr>
        </p:nvSpPr>
        <p:spPr>
          <a:xfrm>
            <a:off x="679704" y="2435929"/>
            <a:ext cx="10515600" cy="1325563"/>
          </a:xfrm>
        </p:spPr>
        <p:txBody>
          <a:bodyPr>
            <a:normAutofit/>
          </a:bodyPr>
          <a:lstStyle>
            <a:lvl1pPr>
              <a:defRPr sz="4800" b="0" i="0">
                <a:solidFill>
                  <a:schemeClr val="bg2"/>
                </a:solidFill>
                <a:latin typeface="+mj-lt"/>
              </a:defRPr>
            </a:lvl1pPr>
          </a:lstStyle>
          <a:p>
            <a:r>
              <a:rPr lang="en-US" dirty="0"/>
              <a:t>THANK YOU</a:t>
            </a:r>
          </a:p>
        </p:txBody>
      </p:sp>
    </p:spTree>
    <p:extLst>
      <p:ext uri="{BB962C8B-B14F-4D97-AF65-F5344CB8AC3E}">
        <p14:creationId xmlns:p14="http://schemas.microsoft.com/office/powerpoint/2010/main" val="3729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UPPER CASE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DCF2C3-9394-5A41-ACB4-0801C7D13155}" type="datetimeFigureOut">
              <a:rPr lang="en-US" smtClean="0"/>
              <a:t>7/24/21</a:t>
            </a:fld>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6A039-3542-D140-B77E-8CC04453201F}" type="slidenum">
              <a:rPr lang="en-US" smtClean="0"/>
              <a:t>‹#›</a:t>
            </a:fld>
            <a:endParaRPr lang="en-US"/>
          </a:p>
        </p:txBody>
      </p:sp>
    </p:spTree>
    <p:extLst>
      <p:ext uri="{BB962C8B-B14F-4D97-AF65-F5344CB8AC3E}">
        <p14:creationId xmlns:p14="http://schemas.microsoft.com/office/powerpoint/2010/main" val="2256816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 id="2147483669" r:id="rId7"/>
  </p:sldLayoutIdLst>
  <p:txStyles>
    <p:titleStyle>
      <a:lvl1pPr algn="l" defTabSz="914400" rtl="0" eaLnBrk="1" latinLnBrk="0" hangingPunct="1">
        <a:lnSpc>
          <a:spcPct val="90000"/>
        </a:lnSpc>
        <a:spcBef>
          <a:spcPct val="0"/>
        </a:spcBef>
        <a:buNone/>
        <a:defRPr sz="4400" b="0" i="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89600"/>
            <a:ext cx="12193200" cy="630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Governance</a:t>
            </a:r>
          </a:p>
        </p:txBody>
      </p:sp>
      <p:sp>
        <p:nvSpPr>
          <p:cNvPr id="3" name="Rectangle 2"/>
          <p:cNvSpPr/>
          <p:nvPr/>
        </p:nvSpPr>
        <p:spPr>
          <a:xfrm>
            <a:off x="0" y="2019600"/>
            <a:ext cx="12193200" cy="864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Sprints and User Engagement</a:t>
            </a:r>
          </a:p>
        </p:txBody>
      </p:sp>
      <p:sp>
        <p:nvSpPr>
          <p:cNvPr id="4" name="Rectangle 3"/>
          <p:cNvSpPr/>
          <p:nvPr/>
        </p:nvSpPr>
        <p:spPr>
          <a:xfrm>
            <a:off x="0" y="2883600"/>
            <a:ext cx="12193200" cy="864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Dependencies</a:t>
            </a:r>
          </a:p>
        </p:txBody>
      </p:sp>
      <p:sp>
        <p:nvSpPr>
          <p:cNvPr id="5" name="Rectangle 4"/>
          <p:cNvSpPr/>
          <p:nvPr/>
        </p:nvSpPr>
        <p:spPr>
          <a:xfrm>
            <a:off x="0" y="3747600"/>
            <a:ext cx="12193200" cy="25920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MVP Build</a:t>
            </a:r>
          </a:p>
        </p:txBody>
      </p:sp>
      <p:sp>
        <p:nvSpPr>
          <p:cNvPr id="6" name="Rectangle 5"/>
          <p:cNvSpPr/>
          <p:nvPr/>
        </p:nvSpPr>
        <p:spPr>
          <a:xfrm>
            <a:off x="0" y="6339600"/>
            <a:ext cx="12193200" cy="648000"/>
          </a:xfrm>
          <a:prstGeom prst="rect">
            <a:avLst/>
          </a:prstGeom>
          <a:solidFill>
            <a:srgbClr val="F2F2F2"/>
          </a:solidFill>
          <a:ln>
            <a:solidFill>
              <a:srgbClr val="F2F2F2"/>
            </a:solidFill>
          </a:ln>
        </p:spPr>
        <p:style>
          <a:lnRef idx="1">
            <a:schemeClr val="accent1"/>
          </a:lnRef>
          <a:fillRef idx="3">
            <a:schemeClr val="accent1"/>
          </a:fillRef>
          <a:effectRef idx="2">
            <a:schemeClr val="accent1"/>
          </a:effectRef>
          <a:fontRef idx="minor">
            <a:schemeClr val="lt1"/>
          </a:fontRef>
        </p:style>
        <p:txBody>
          <a:bodyPr rtlCol="0" anchor="t" tIns="36000" bIns="36000" lIns="36000" rIns="36000"/>
          <a:lstStyle/>
          <a:p>
            <a:pPr algn="l">
              <a:lnSpc>
                <a:spcPct val="80000"/>
              </a:lnSpc>
            </a:pPr>
            <a:r>
              <a:rPr sz="1000" b="0" i="0">
                <a:solidFill>
                  <a:srgbClr val="191919"/>
                </a:solidFill>
                <a:latin typeface="Calibri"/>
              </a:rPr>
              <a:t>UAT</a:t>
            </a:r>
          </a:p>
        </p:txBody>
      </p:sp>
      <p:sp>
        <p:nvSpPr>
          <p:cNvPr id="7" name="Rectangle 6"/>
          <p:cNvSpPr/>
          <p:nvPr/>
        </p:nvSpPr>
        <p:spPr>
          <a:xfrm>
            <a:off x="0" y="1209600"/>
            <a:ext cx="70617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8" name="Rectangle 7"/>
          <p:cNvSpPr/>
          <p:nvPr/>
        </p:nvSpPr>
        <p:spPr>
          <a:xfrm>
            <a:off x="0" y="1209600"/>
            <a:ext cx="70617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9" name="Rectangle 8"/>
          <p:cNvSpPr/>
          <p:nvPr/>
        </p:nvSpPr>
        <p:spPr>
          <a:xfrm>
            <a:off x="706170" y="1209600"/>
            <a:ext cx="72970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10" name="Rectangle 9"/>
          <p:cNvSpPr/>
          <p:nvPr/>
        </p:nvSpPr>
        <p:spPr>
          <a:xfrm>
            <a:off x="1435879" y="1209600"/>
            <a:ext cx="72970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11" name="Rectangle 10"/>
          <p:cNvSpPr/>
          <p:nvPr/>
        </p:nvSpPr>
        <p:spPr>
          <a:xfrm>
            <a:off x="2165588" y="1209600"/>
            <a:ext cx="70617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12" name="Rectangle 11"/>
          <p:cNvSpPr/>
          <p:nvPr/>
        </p:nvSpPr>
        <p:spPr>
          <a:xfrm>
            <a:off x="2871758" y="1209600"/>
            <a:ext cx="729708"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Oct</a:t>
            </a:r>
          </a:p>
        </p:txBody>
      </p:sp>
      <p:sp>
        <p:nvSpPr>
          <p:cNvPr id="13" name="Rectangle 12"/>
          <p:cNvSpPr/>
          <p:nvPr/>
        </p:nvSpPr>
        <p:spPr>
          <a:xfrm>
            <a:off x="3601466" y="1209600"/>
            <a:ext cx="70617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Nov</a:t>
            </a:r>
          </a:p>
        </p:txBody>
      </p:sp>
      <p:sp>
        <p:nvSpPr>
          <p:cNvPr id="14" name="Rectangle 13"/>
          <p:cNvSpPr/>
          <p:nvPr/>
        </p:nvSpPr>
        <p:spPr>
          <a:xfrm>
            <a:off x="4307636" y="1209600"/>
            <a:ext cx="72970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Dec</a:t>
            </a:r>
          </a:p>
        </p:txBody>
      </p:sp>
      <p:sp>
        <p:nvSpPr>
          <p:cNvPr id="15" name="Rectangle 14"/>
          <p:cNvSpPr/>
          <p:nvPr/>
        </p:nvSpPr>
        <p:spPr>
          <a:xfrm>
            <a:off x="5037345" y="1209600"/>
            <a:ext cx="72970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Jan</a:t>
            </a:r>
          </a:p>
        </p:txBody>
      </p:sp>
      <p:sp>
        <p:nvSpPr>
          <p:cNvPr id="16" name="Rectangle 15"/>
          <p:cNvSpPr/>
          <p:nvPr/>
        </p:nvSpPr>
        <p:spPr>
          <a:xfrm>
            <a:off x="5767054" y="1209600"/>
            <a:ext cx="659092"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Feb</a:t>
            </a:r>
          </a:p>
        </p:txBody>
      </p:sp>
      <p:sp>
        <p:nvSpPr>
          <p:cNvPr id="17" name="Rectangle 16"/>
          <p:cNvSpPr/>
          <p:nvPr/>
        </p:nvSpPr>
        <p:spPr>
          <a:xfrm>
            <a:off x="6426146" y="1209600"/>
            <a:ext cx="72970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Mar</a:t>
            </a:r>
          </a:p>
        </p:txBody>
      </p:sp>
      <p:sp>
        <p:nvSpPr>
          <p:cNvPr id="18" name="Rectangle 17"/>
          <p:cNvSpPr/>
          <p:nvPr/>
        </p:nvSpPr>
        <p:spPr>
          <a:xfrm>
            <a:off x="7155855" y="1209600"/>
            <a:ext cx="706170"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Apr</a:t>
            </a:r>
          </a:p>
        </p:txBody>
      </p:sp>
      <p:sp>
        <p:nvSpPr>
          <p:cNvPr id="19" name="Rectangle 18"/>
          <p:cNvSpPr/>
          <p:nvPr/>
        </p:nvSpPr>
        <p:spPr>
          <a:xfrm>
            <a:off x="7862025" y="1209600"/>
            <a:ext cx="72970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May</a:t>
            </a:r>
          </a:p>
        </p:txBody>
      </p:sp>
      <p:sp>
        <p:nvSpPr>
          <p:cNvPr id="20" name="Rectangle 19"/>
          <p:cNvSpPr/>
          <p:nvPr/>
        </p:nvSpPr>
        <p:spPr>
          <a:xfrm>
            <a:off x="8591734" y="1209600"/>
            <a:ext cx="70616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Jun</a:t>
            </a:r>
          </a:p>
        </p:txBody>
      </p:sp>
      <p:sp>
        <p:nvSpPr>
          <p:cNvPr id="21" name="Rectangle 20"/>
          <p:cNvSpPr/>
          <p:nvPr/>
        </p:nvSpPr>
        <p:spPr>
          <a:xfrm>
            <a:off x="9297903" y="1209600"/>
            <a:ext cx="729709"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Jul</a:t>
            </a:r>
          </a:p>
        </p:txBody>
      </p:sp>
      <p:sp>
        <p:nvSpPr>
          <p:cNvPr id="22" name="Rectangle 21"/>
          <p:cNvSpPr/>
          <p:nvPr/>
        </p:nvSpPr>
        <p:spPr>
          <a:xfrm>
            <a:off x="10027612" y="1209600"/>
            <a:ext cx="72970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Aug</a:t>
            </a:r>
          </a:p>
        </p:txBody>
      </p:sp>
      <p:sp>
        <p:nvSpPr>
          <p:cNvPr id="23" name="Rectangle 22"/>
          <p:cNvSpPr/>
          <p:nvPr/>
        </p:nvSpPr>
        <p:spPr>
          <a:xfrm>
            <a:off x="10757321" y="1209600"/>
            <a:ext cx="706170" cy="180000"/>
          </a:xfrm>
          <a:prstGeom prst="rect">
            <a:avLst/>
          </a:prstGeom>
          <a:solidFill>
            <a:srgbClr val="F1F6D5"/>
          </a:solidFill>
          <a:ln>
            <a:solidFill>
              <a:srgbClr val="F1F6D5"/>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Sep</a:t>
            </a:r>
          </a:p>
        </p:txBody>
      </p:sp>
      <p:sp>
        <p:nvSpPr>
          <p:cNvPr id="24" name="Rectangle 23"/>
          <p:cNvSpPr/>
          <p:nvPr/>
        </p:nvSpPr>
        <p:spPr>
          <a:xfrm>
            <a:off x="11463491" y="1209600"/>
            <a:ext cx="729709" cy="180000"/>
          </a:xfrm>
          <a:prstGeom prst="rect">
            <a:avLst/>
          </a:prstGeom>
          <a:solidFill>
            <a:srgbClr val="D5E282"/>
          </a:solidFill>
          <a:ln>
            <a:solidFill>
              <a:srgbClr val="D5E282"/>
            </a:solidFill>
          </a:ln>
        </p:spPr>
        <p:style>
          <a:lnRef idx="1">
            <a:schemeClr val="accent1"/>
          </a:lnRef>
          <a:fillRef idx="3">
            <a:schemeClr val="accent1"/>
          </a:fillRef>
          <a:effectRef idx="2">
            <a:schemeClr val="accent1"/>
          </a:effectRef>
          <a:fontRef idx="minor">
            <a:schemeClr val="lt1"/>
          </a:fontRef>
        </p:style>
        <p:txBody>
          <a:bodyPr rtlCol="0" anchor="ctr" tIns="0" bIns="0" lIns="0" rIns="0"/>
          <a:lstStyle/>
          <a:p>
            <a:pPr algn="ctr">
              <a:lnSpc>
                <a:spcPct val="80000"/>
              </a:lnSpc>
            </a:pPr>
            <a:r>
              <a:rPr sz="1000" b="0" i="0">
                <a:solidFill>
                  <a:srgbClr val="191919"/>
                </a:solidFill>
                <a:latin typeface="Calibri"/>
              </a:rPr>
              <a:t>Oct</a:t>
            </a:r>
          </a:p>
        </p:txBody>
      </p:sp>
      <p:sp>
        <p:nvSpPr>
          <p:cNvPr id="25" name="Rectangle 24"/>
          <p:cNvSpPr/>
          <p:nvPr/>
        </p:nvSpPr>
        <p:spPr>
          <a:xfrm>
            <a:off x="353085"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ectangle 25"/>
          <p:cNvSpPr/>
          <p:nvPr/>
        </p:nvSpPr>
        <p:spPr>
          <a:xfrm>
            <a:off x="353085"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S10</a:t>
            </a:r>
          </a:p>
        </p:txBody>
      </p:sp>
      <p:sp>
        <p:nvSpPr>
          <p:cNvPr id="27" name="Rectangle 26"/>
          <p:cNvSpPr/>
          <p:nvPr/>
        </p:nvSpPr>
        <p:spPr>
          <a:xfrm>
            <a:off x="682631"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Rectangle 27"/>
          <p:cNvSpPr/>
          <p:nvPr/>
        </p:nvSpPr>
        <p:spPr>
          <a:xfrm>
            <a:off x="682631"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S11</a:t>
            </a:r>
          </a:p>
        </p:txBody>
      </p:sp>
      <p:sp>
        <p:nvSpPr>
          <p:cNvPr id="29" name="Rectangle 28"/>
          <p:cNvSpPr/>
          <p:nvPr/>
        </p:nvSpPr>
        <p:spPr>
          <a:xfrm>
            <a:off x="1012177"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Rectangle 29"/>
          <p:cNvSpPr/>
          <p:nvPr/>
        </p:nvSpPr>
        <p:spPr>
          <a:xfrm>
            <a:off x="1012177"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S12</a:t>
            </a:r>
          </a:p>
        </p:txBody>
      </p:sp>
      <p:sp>
        <p:nvSpPr>
          <p:cNvPr id="31" name="Rectangle 30"/>
          <p:cNvSpPr/>
          <p:nvPr/>
        </p:nvSpPr>
        <p:spPr>
          <a:xfrm>
            <a:off x="1341723"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Rectangle 31"/>
          <p:cNvSpPr/>
          <p:nvPr/>
        </p:nvSpPr>
        <p:spPr>
          <a:xfrm>
            <a:off x="1341723"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S13</a:t>
            </a:r>
          </a:p>
        </p:txBody>
      </p:sp>
      <p:sp>
        <p:nvSpPr>
          <p:cNvPr id="33" name="Rectangle 32"/>
          <p:cNvSpPr/>
          <p:nvPr/>
        </p:nvSpPr>
        <p:spPr>
          <a:xfrm>
            <a:off x="1671269"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Rectangle 33"/>
          <p:cNvSpPr/>
          <p:nvPr/>
        </p:nvSpPr>
        <p:spPr>
          <a:xfrm>
            <a:off x="1671269"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S14</a:t>
            </a:r>
          </a:p>
        </p:txBody>
      </p:sp>
      <p:sp>
        <p:nvSpPr>
          <p:cNvPr id="35" name="Rectangle 34"/>
          <p:cNvSpPr/>
          <p:nvPr/>
        </p:nvSpPr>
        <p:spPr>
          <a:xfrm>
            <a:off x="2000815"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Rectangle 35"/>
          <p:cNvSpPr/>
          <p:nvPr/>
        </p:nvSpPr>
        <p:spPr>
          <a:xfrm>
            <a:off x="2000815"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S15</a:t>
            </a:r>
          </a:p>
        </p:txBody>
      </p:sp>
      <p:sp>
        <p:nvSpPr>
          <p:cNvPr id="37" name="Rectangle 36"/>
          <p:cNvSpPr/>
          <p:nvPr/>
        </p:nvSpPr>
        <p:spPr>
          <a:xfrm>
            <a:off x="2330361"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Rectangle 37"/>
          <p:cNvSpPr/>
          <p:nvPr/>
        </p:nvSpPr>
        <p:spPr>
          <a:xfrm>
            <a:off x="2330361"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S16</a:t>
            </a:r>
          </a:p>
        </p:txBody>
      </p:sp>
      <p:sp>
        <p:nvSpPr>
          <p:cNvPr id="39" name="Rectangle 38"/>
          <p:cNvSpPr/>
          <p:nvPr/>
        </p:nvSpPr>
        <p:spPr>
          <a:xfrm>
            <a:off x="2659907"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Rectangle 39"/>
          <p:cNvSpPr/>
          <p:nvPr/>
        </p:nvSpPr>
        <p:spPr>
          <a:xfrm>
            <a:off x="2659907"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S17</a:t>
            </a:r>
          </a:p>
        </p:txBody>
      </p:sp>
      <p:sp>
        <p:nvSpPr>
          <p:cNvPr id="41" name="Rectangle 40"/>
          <p:cNvSpPr/>
          <p:nvPr/>
        </p:nvSpPr>
        <p:spPr>
          <a:xfrm>
            <a:off x="2989453" y="2037600"/>
            <a:ext cx="32954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Rectangle 41"/>
          <p:cNvSpPr/>
          <p:nvPr/>
        </p:nvSpPr>
        <p:spPr>
          <a:xfrm>
            <a:off x="2989453" y="2037600"/>
            <a:ext cx="32954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S18</a:t>
            </a:r>
          </a:p>
        </p:txBody>
      </p:sp>
      <p:sp>
        <p:nvSpPr>
          <p:cNvPr id="43" name="Rectangle 42"/>
          <p:cNvSpPr/>
          <p:nvPr/>
        </p:nvSpPr>
        <p:spPr>
          <a:xfrm>
            <a:off x="3318998"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Rectangle 43"/>
          <p:cNvSpPr/>
          <p:nvPr/>
        </p:nvSpPr>
        <p:spPr>
          <a:xfrm>
            <a:off x="3318998"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S19</a:t>
            </a:r>
          </a:p>
        </p:txBody>
      </p:sp>
      <p:sp>
        <p:nvSpPr>
          <p:cNvPr id="45" name="Rectangle 44"/>
          <p:cNvSpPr/>
          <p:nvPr/>
        </p:nvSpPr>
        <p:spPr>
          <a:xfrm>
            <a:off x="3648544"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Rectangle 45"/>
          <p:cNvSpPr/>
          <p:nvPr/>
        </p:nvSpPr>
        <p:spPr>
          <a:xfrm>
            <a:off x="3648544"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S20</a:t>
            </a:r>
          </a:p>
        </p:txBody>
      </p:sp>
      <p:sp>
        <p:nvSpPr>
          <p:cNvPr id="47" name="Rectangle 46"/>
          <p:cNvSpPr/>
          <p:nvPr/>
        </p:nvSpPr>
        <p:spPr>
          <a:xfrm>
            <a:off x="3978090"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Rectangle 47"/>
          <p:cNvSpPr/>
          <p:nvPr/>
        </p:nvSpPr>
        <p:spPr>
          <a:xfrm>
            <a:off x="3978090"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S21</a:t>
            </a:r>
          </a:p>
        </p:txBody>
      </p:sp>
      <p:sp>
        <p:nvSpPr>
          <p:cNvPr id="49" name="Rectangle 48"/>
          <p:cNvSpPr/>
          <p:nvPr/>
        </p:nvSpPr>
        <p:spPr>
          <a:xfrm>
            <a:off x="4307636"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Rectangle 49"/>
          <p:cNvSpPr/>
          <p:nvPr/>
        </p:nvSpPr>
        <p:spPr>
          <a:xfrm>
            <a:off x="4307636"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S22</a:t>
            </a:r>
          </a:p>
        </p:txBody>
      </p:sp>
      <p:sp>
        <p:nvSpPr>
          <p:cNvPr id="51" name="Rectangle 50"/>
          <p:cNvSpPr/>
          <p:nvPr/>
        </p:nvSpPr>
        <p:spPr>
          <a:xfrm>
            <a:off x="4637182" y="2037600"/>
            <a:ext cx="329546"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Rectangle 51"/>
          <p:cNvSpPr/>
          <p:nvPr/>
        </p:nvSpPr>
        <p:spPr>
          <a:xfrm>
            <a:off x="4637182"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S23</a:t>
            </a:r>
          </a:p>
        </p:txBody>
      </p:sp>
      <p:sp>
        <p:nvSpPr>
          <p:cNvPr id="53" name="Rectangle 52"/>
          <p:cNvSpPr/>
          <p:nvPr/>
        </p:nvSpPr>
        <p:spPr>
          <a:xfrm>
            <a:off x="4966728" y="2037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Rectangle 53"/>
          <p:cNvSpPr/>
          <p:nvPr/>
        </p:nvSpPr>
        <p:spPr>
          <a:xfrm>
            <a:off x="4966728"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S24</a:t>
            </a:r>
          </a:p>
        </p:txBody>
      </p:sp>
      <p:sp>
        <p:nvSpPr>
          <p:cNvPr id="55" name="Rectangle 54"/>
          <p:cNvSpPr/>
          <p:nvPr/>
        </p:nvSpPr>
        <p:spPr>
          <a:xfrm>
            <a:off x="5296274"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Rectangle 55"/>
          <p:cNvSpPr/>
          <p:nvPr/>
        </p:nvSpPr>
        <p:spPr>
          <a:xfrm>
            <a:off x="5296274"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S25</a:t>
            </a:r>
          </a:p>
        </p:txBody>
      </p:sp>
      <p:sp>
        <p:nvSpPr>
          <p:cNvPr id="57" name="Rectangle 56"/>
          <p:cNvSpPr/>
          <p:nvPr/>
        </p:nvSpPr>
        <p:spPr>
          <a:xfrm>
            <a:off x="5625820"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Rectangle 57"/>
          <p:cNvSpPr/>
          <p:nvPr/>
        </p:nvSpPr>
        <p:spPr>
          <a:xfrm>
            <a:off x="5625820"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S26</a:t>
            </a:r>
          </a:p>
        </p:txBody>
      </p:sp>
      <p:sp>
        <p:nvSpPr>
          <p:cNvPr id="59" name="Rectangle 58"/>
          <p:cNvSpPr/>
          <p:nvPr/>
        </p:nvSpPr>
        <p:spPr>
          <a:xfrm>
            <a:off x="5955366"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Rectangle 59"/>
          <p:cNvSpPr/>
          <p:nvPr/>
        </p:nvSpPr>
        <p:spPr>
          <a:xfrm>
            <a:off x="5955366"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S27</a:t>
            </a:r>
          </a:p>
        </p:txBody>
      </p:sp>
      <p:sp>
        <p:nvSpPr>
          <p:cNvPr id="61" name="Rectangle 60"/>
          <p:cNvSpPr/>
          <p:nvPr/>
        </p:nvSpPr>
        <p:spPr>
          <a:xfrm>
            <a:off x="6284912"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Rectangle 61"/>
          <p:cNvSpPr/>
          <p:nvPr/>
        </p:nvSpPr>
        <p:spPr>
          <a:xfrm>
            <a:off x="6284912"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S28</a:t>
            </a:r>
          </a:p>
        </p:txBody>
      </p:sp>
      <p:sp>
        <p:nvSpPr>
          <p:cNvPr id="63" name="Rectangle 62"/>
          <p:cNvSpPr/>
          <p:nvPr/>
        </p:nvSpPr>
        <p:spPr>
          <a:xfrm>
            <a:off x="6614458"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Rectangle 63"/>
          <p:cNvSpPr/>
          <p:nvPr/>
        </p:nvSpPr>
        <p:spPr>
          <a:xfrm>
            <a:off x="6614458"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S29</a:t>
            </a:r>
          </a:p>
        </p:txBody>
      </p:sp>
      <p:sp>
        <p:nvSpPr>
          <p:cNvPr id="65" name="Rectangle 64"/>
          <p:cNvSpPr/>
          <p:nvPr/>
        </p:nvSpPr>
        <p:spPr>
          <a:xfrm>
            <a:off x="6944004"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Rectangle 65"/>
          <p:cNvSpPr/>
          <p:nvPr/>
        </p:nvSpPr>
        <p:spPr>
          <a:xfrm>
            <a:off x="6944004"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S30</a:t>
            </a:r>
          </a:p>
        </p:txBody>
      </p:sp>
      <p:sp>
        <p:nvSpPr>
          <p:cNvPr id="67" name="Rectangle 66"/>
          <p:cNvSpPr/>
          <p:nvPr/>
        </p:nvSpPr>
        <p:spPr>
          <a:xfrm>
            <a:off x="7273550"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Rectangle 67"/>
          <p:cNvSpPr/>
          <p:nvPr/>
        </p:nvSpPr>
        <p:spPr>
          <a:xfrm>
            <a:off x="7273550"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S31</a:t>
            </a:r>
          </a:p>
        </p:txBody>
      </p:sp>
      <p:sp>
        <p:nvSpPr>
          <p:cNvPr id="69" name="Rectangle 68"/>
          <p:cNvSpPr/>
          <p:nvPr/>
        </p:nvSpPr>
        <p:spPr>
          <a:xfrm>
            <a:off x="7603096"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Rectangle 69"/>
          <p:cNvSpPr/>
          <p:nvPr/>
        </p:nvSpPr>
        <p:spPr>
          <a:xfrm>
            <a:off x="7603096"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S32</a:t>
            </a:r>
          </a:p>
        </p:txBody>
      </p:sp>
      <p:sp>
        <p:nvSpPr>
          <p:cNvPr id="71" name="Rectangle 70"/>
          <p:cNvSpPr/>
          <p:nvPr/>
        </p:nvSpPr>
        <p:spPr>
          <a:xfrm>
            <a:off x="7932642"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Rectangle 71"/>
          <p:cNvSpPr/>
          <p:nvPr/>
        </p:nvSpPr>
        <p:spPr>
          <a:xfrm>
            <a:off x="7932642"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S33</a:t>
            </a:r>
          </a:p>
        </p:txBody>
      </p:sp>
      <p:sp>
        <p:nvSpPr>
          <p:cNvPr id="73" name="Rectangle 72"/>
          <p:cNvSpPr/>
          <p:nvPr/>
        </p:nvSpPr>
        <p:spPr>
          <a:xfrm>
            <a:off x="8262188"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Rectangle 73"/>
          <p:cNvSpPr/>
          <p:nvPr/>
        </p:nvSpPr>
        <p:spPr>
          <a:xfrm>
            <a:off x="8262188"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S34</a:t>
            </a:r>
          </a:p>
        </p:txBody>
      </p:sp>
      <p:sp>
        <p:nvSpPr>
          <p:cNvPr id="75" name="Rectangle 74"/>
          <p:cNvSpPr/>
          <p:nvPr/>
        </p:nvSpPr>
        <p:spPr>
          <a:xfrm>
            <a:off x="8591734"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Rectangle 75"/>
          <p:cNvSpPr/>
          <p:nvPr/>
        </p:nvSpPr>
        <p:spPr>
          <a:xfrm>
            <a:off x="8591734"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S35</a:t>
            </a:r>
          </a:p>
        </p:txBody>
      </p:sp>
      <p:sp>
        <p:nvSpPr>
          <p:cNvPr id="77" name="Rectangle 76"/>
          <p:cNvSpPr/>
          <p:nvPr/>
        </p:nvSpPr>
        <p:spPr>
          <a:xfrm>
            <a:off x="8921280" y="2037600"/>
            <a:ext cx="329545"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Rectangle 77"/>
          <p:cNvSpPr/>
          <p:nvPr/>
        </p:nvSpPr>
        <p:spPr>
          <a:xfrm>
            <a:off x="8921280" y="2037600"/>
            <a:ext cx="329545"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S36</a:t>
            </a:r>
          </a:p>
        </p:txBody>
      </p:sp>
      <p:sp>
        <p:nvSpPr>
          <p:cNvPr id="79" name="Rectangle 78"/>
          <p:cNvSpPr/>
          <p:nvPr/>
        </p:nvSpPr>
        <p:spPr>
          <a:xfrm>
            <a:off x="9250825" y="2037600"/>
            <a:ext cx="329546"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0" name="Rectangle 79"/>
          <p:cNvSpPr/>
          <p:nvPr/>
        </p:nvSpPr>
        <p:spPr>
          <a:xfrm>
            <a:off x="9250825" y="2037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S37</a:t>
            </a:r>
          </a:p>
        </p:txBody>
      </p:sp>
      <p:sp>
        <p:nvSpPr>
          <p:cNvPr id="81" name="Diamond 80"/>
          <p:cNvSpPr/>
          <p:nvPr/>
        </p:nvSpPr>
        <p:spPr>
          <a:xfrm>
            <a:off x="598861"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2" name="Rectangle 81"/>
          <p:cNvSpPr/>
          <p:nvPr/>
        </p:nvSpPr>
        <p:spPr>
          <a:xfrm>
            <a:off x="-183736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10</a:t>
            </a:r>
          </a:p>
        </p:txBody>
      </p:sp>
      <p:sp>
        <p:nvSpPr>
          <p:cNvPr id="83" name="Diamond 82"/>
          <p:cNvSpPr/>
          <p:nvPr/>
        </p:nvSpPr>
        <p:spPr>
          <a:xfrm>
            <a:off x="928407"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4" name="Rectangle 83"/>
          <p:cNvSpPr/>
          <p:nvPr/>
        </p:nvSpPr>
        <p:spPr>
          <a:xfrm>
            <a:off x="-150782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11</a:t>
            </a:r>
          </a:p>
        </p:txBody>
      </p:sp>
      <p:sp>
        <p:nvSpPr>
          <p:cNvPr id="85" name="Diamond 84"/>
          <p:cNvSpPr/>
          <p:nvPr/>
        </p:nvSpPr>
        <p:spPr>
          <a:xfrm>
            <a:off x="1257953"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6" name="Rectangle 85"/>
          <p:cNvSpPr/>
          <p:nvPr/>
        </p:nvSpPr>
        <p:spPr>
          <a:xfrm>
            <a:off x="-117827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12</a:t>
            </a:r>
          </a:p>
        </p:txBody>
      </p:sp>
      <p:sp>
        <p:nvSpPr>
          <p:cNvPr id="87" name="Diamond 86"/>
          <p:cNvSpPr/>
          <p:nvPr/>
        </p:nvSpPr>
        <p:spPr>
          <a:xfrm>
            <a:off x="1587499"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8" name="Rectangle 87"/>
          <p:cNvSpPr/>
          <p:nvPr/>
        </p:nvSpPr>
        <p:spPr>
          <a:xfrm>
            <a:off x="-84873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13</a:t>
            </a:r>
          </a:p>
        </p:txBody>
      </p:sp>
      <p:sp>
        <p:nvSpPr>
          <p:cNvPr id="89" name="Diamond 88"/>
          <p:cNvSpPr/>
          <p:nvPr/>
        </p:nvSpPr>
        <p:spPr>
          <a:xfrm>
            <a:off x="1917045"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0" name="Rectangle 89"/>
          <p:cNvSpPr/>
          <p:nvPr/>
        </p:nvSpPr>
        <p:spPr>
          <a:xfrm>
            <a:off x="-519185"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14</a:t>
            </a:r>
          </a:p>
        </p:txBody>
      </p:sp>
      <p:sp>
        <p:nvSpPr>
          <p:cNvPr id="91" name="Diamond 90"/>
          <p:cNvSpPr/>
          <p:nvPr/>
        </p:nvSpPr>
        <p:spPr>
          <a:xfrm>
            <a:off x="2246591"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2" name="Rectangle 91"/>
          <p:cNvSpPr/>
          <p:nvPr/>
        </p:nvSpPr>
        <p:spPr>
          <a:xfrm>
            <a:off x="-189639"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15</a:t>
            </a:r>
          </a:p>
        </p:txBody>
      </p:sp>
      <p:sp>
        <p:nvSpPr>
          <p:cNvPr id="93" name="Diamond 92"/>
          <p:cNvSpPr/>
          <p:nvPr/>
        </p:nvSpPr>
        <p:spPr>
          <a:xfrm>
            <a:off x="2576137"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 name="Rectangle 93"/>
          <p:cNvSpPr/>
          <p:nvPr/>
        </p:nvSpPr>
        <p:spPr>
          <a:xfrm>
            <a:off x="13990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16</a:t>
            </a:r>
          </a:p>
        </p:txBody>
      </p:sp>
      <p:sp>
        <p:nvSpPr>
          <p:cNvPr id="95" name="Diamond 94"/>
          <p:cNvSpPr/>
          <p:nvPr/>
        </p:nvSpPr>
        <p:spPr>
          <a:xfrm>
            <a:off x="2905683"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 name="Rectangle 95"/>
          <p:cNvSpPr/>
          <p:nvPr/>
        </p:nvSpPr>
        <p:spPr>
          <a:xfrm>
            <a:off x="469453"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17</a:t>
            </a:r>
          </a:p>
        </p:txBody>
      </p:sp>
      <p:sp>
        <p:nvSpPr>
          <p:cNvPr id="97" name="Diamond 96"/>
          <p:cNvSpPr/>
          <p:nvPr/>
        </p:nvSpPr>
        <p:spPr>
          <a:xfrm>
            <a:off x="3235229"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8" name="Rectangle 97"/>
          <p:cNvSpPr/>
          <p:nvPr/>
        </p:nvSpPr>
        <p:spPr>
          <a:xfrm>
            <a:off x="79899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18</a:t>
            </a:r>
          </a:p>
        </p:txBody>
      </p:sp>
      <p:sp>
        <p:nvSpPr>
          <p:cNvPr id="99" name="Diamond 98"/>
          <p:cNvSpPr/>
          <p:nvPr/>
        </p:nvSpPr>
        <p:spPr>
          <a:xfrm>
            <a:off x="3564775"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0" name="Rectangle 99"/>
          <p:cNvSpPr/>
          <p:nvPr/>
        </p:nvSpPr>
        <p:spPr>
          <a:xfrm>
            <a:off x="112854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19</a:t>
            </a:r>
          </a:p>
        </p:txBody>
      </p:sp>
      <p:sp>
        <p:nvSpPr>
          <p:cNvPr id="101" name="Diamond 100"/>
          <p:cNvSpPr/>
          <p:nvPr/>
        </p:nvSpPr>
        <p:spPr>
          <a:xfrm>
            <a:off x="3894321"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2" name="Rectangle 101"/>
          <p:cNvSpPr/>
          <p:nvPr/>
        </p:nvSpPr>
        <p:spPr>
          <a:xfrm>
            <a:off x="1458090"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20</a:t>
            </a:r>
          </a:p>
        </p:txBody>
      </p:sp>
      <p:sp>
        <p:nvSpPr>
          <p:cNvPr id="103" name="Diamond 102"/>
          <p:cNvSpPr/>
          <p:nvPr/>
        </p:nvSpPr>
        <p:spPr>
          <a:xfrm>
            <a:off x="4223867"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4" name="Rectangle 103"/>
          <p:cNvSpPr/>
          <p:nvPr/>
        </p:nvSpPr>
        <p:spPr>
          <a:xfrm>
            <a:off x="178763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21</a:t>
            </a:r>
          </a:p>
        </p:txBody>
      </p:sp>
      <p:sp>
        <p:nvSpPr>
          <p:cNvPr id="105" name="Diamond 104"/>
          <p:cNvSpPr/>
          <p:nvPr/>
        </p:nvSpPr>
        <p:spPr>
          <a:xfrm>
            <a:off x="4553413"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6" name="Rectangle 105"/>
          <p:cNvSpPr/>
          <p:nvPr/>
        </p:nvSpPr>
        <p:spPr>
          <a:xfrm>
            <a:off x="211718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22</a:t>
            </a:r>
          </a:p>
        </p:txBody>
      </p:sp>
      <p:sp>
        <p:nvSpPr>
          <p:cNvPr id="107" name="Diamond 106"/>
          <p:cNvSpPr/>
          <p:nvPr/>
        </p:nvSpPr>
        <p:spPr>
          <a:xfrm>
            <a:off x="4882959"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8" name="Rectangle 107"/>
          <p:cNvSpPr/>
          <p:nvPr/>
        </p:nvSpPr>
        <p:spPr>
          <a:xfrm>
            <a:off x="244672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23</a:t>
            </a:r>
          </a:p>
        </p:txBody>
      </p:sp>
      <p:sp>
        <p:nvSpPr>
          <p:cNvPr id="109" name="Diamond 108"/>
          <p:cNvSpPr/>
          <p:nvPr/>
        </p:nvSpPr>
        <p:spPr>
          <a:xfrm>
            <a:off x="5212505" y="225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0" name="Rectangle 109"/>
          <p:cNvSpPr/>
          <p:nvPr/>
        </p:nvSpPr>
        <p:spPr>
          <a:xfrm>
            <a:off x="277627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24</a:t>
            </a:r>
          </a:p>
        </p:txBody>
      </p:sp>
      <p:sp>
        <p:nvSpPr>
          <p:cNvPr id="111" name="Diamond 110"/>
          <p:cNvSpPr/>
          <p:nvPr/>
        </p:nvSpPr>
        <p:spPr>
          <a:xfrm>
            <a:off x="5542051"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2" name="Rectangle 111"/>
          <p:cNvSpPr/>
          <p:nvPr/>
        </p:nvSpPr>
        <p:spPr>
          <a:xfrm>
            <a:off x="3105820"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25</a:t>
            </a:r>
          </a:p>
        </p:txBody>
      </p:sp>
      <p:sp>
        <p:nvSpPr>
          <p:cNvPr id="113" name="Diamond 112"/>
          <p:cNvSpPr/>
          <p:nvPr/>
        </p:nvSpPr>
        <p:spPr>
          <a:xfrm>
            <a:off x="5871597"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4" name="Rectangle 113"/>
          <p:cNvSpPr/>
          <p:nvPr/>
        </p:nvSpPr>
        <p:spPr>
          <a:xfrm>
            <a:off x="343536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26</a:t>
            </a:r>
          </a:p>
        </p:txBody>
      </p:sp>
      <p:sp>
        <p:nvSpPr>
          <p:cNvPr id="115" name="Diamond 114"/>
          <p:cNvSpPr/>
          <p:nvPr/>
        </p:nvSpPr>
        <p:spPr>
          <a:xfrm>
            <a:off x="6201142"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6" name="Rectangle 115"/>
          <p:cNvSpPr/>
          <p:nvPr/>
        </p:nvSpPr>
        <p:spPr>
          <a:xfrm>
            <a:off x="376491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27</a:t>
            </a:r>
          </a:p>
        </p:txBody>
      </p:sp>
      <p:sp>
        <p:nvSpPr>
          <p:cNvPr id="117" name="Diamond 116"/>
          <p:cNvSpPr/>
          <p:nvPr/>
        </p:nvSpPr>
        <p:spPr>
          <a:xfrm>
            <a:off x="6530688"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8" name="Rectangle 117"/>
          <p:cNvSpPr/>
          <p:nvPr/>
        </p:nvSpPr>
        <p:spPr>
          <a:xfrm>
            <a:off x="409445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28</a:t>
            </a:r>
          </a:p>
        </p:txBody>
      </p:sp>
      <p:sp>
        <p:nvSpPr>
          <p:cNvPr id="119" name="Diamond 118"/>
          <p:cNvSpPr/>
          <p:nvPr/>
        </p:nvSpPr>
        <p:spPr>
          <a:xfrm>
            <a:off x="6860234"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0" name="Rectangle 119"/>
          <p:cNvSpPr/>
          <p:nvPr/>
        </p:nvSpPr>
        <p:spPr>
          <a:xfrm>
            <a:off x="442400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29</a:t>
            </a:r>
          </a:p>
        </p:txBody>
      </p:sp>
      <p:sp>
        <p:nvSpPr>
          <p:cNvPr id="121" name="Diamond 120"/>
          <p:cNvSpPr/>
          <p:nvPr/>
        </p:nvSpPr>
        <p:spPr>
          <a:xfrm>
            <a:off x="7189780"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2" name="Rectangle 121"/>
          <p:cNvSpPr/>
          <p:nvPr/>
        </p:nvSpPr>
        <p:spPr>
          <a:xfrm>
            <a:off x="4753550"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30</a:t>
            </a:r>
          </a:p>
        </p:txBody>
      </p:sp>
      <p:sp>
        <p:nvSpPr>
          <p:cNvPr id="123" name="Diamond 122"/>
          <p:cNvSpPr/>
          <p:nvPr/>
        </p:nvSpPr>
        <p:spPr>
          <a:xfrm>
            <a:off x="7519326"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4" name="Rectangle 123"/>
          <p:cNvSpPr/>
          <p:nvPr/>
        </p:nvSpPr>
        <p:spPr>
          <a:xfrm>
            <a:off x="5083096"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31</a:t>
            </a:r>
          </a:p>
        </p:txBody>
      </p:sp>
      <p:sp>
        <p:nvSpPr>
          <p:cNvPr id="125" name="Diamond 124"/>
          <p:cNvSpPr/>
          <p:nvPr/>
        </p:nvSpPr>
        <p:spPr>
          <a:xfrm>
            <a:off x="7848872"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6" name="Rectangle 125"/>
          <p:cNvSpPr/>
          <p:nvPr/>
        </p:nvSpPr>
        <p:spPr>
          <a:xfrm>
            <a:off x="5412642"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32</a:t>
            </a:r>
          </a:p>
        </p:txBody>
      </p:sp>
      <p:sp>
        <p:nvSpPr>
          <p:cNvPr id="127" name="Diamond 126"/>
          <p:cNvSpPr/>
          <p:nvPr/>
        </p:nvSpPr>
        <p:spPr>
          <a:xfrm>
            <a:off x="8178418"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8" name="Rectangle 127"/>
          <p:cNvSpPr/>
          <p:nvPr/>
        </p:nvSpPr>
        <p:spPr>
          <a:xfrm>
            <a:off x="5742188"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33</a:t>
            </a:r>
          </a:p>
        </p:txBody>
      </p:sp>
      <p:sp>
        <p:nvSpPr>
          <p:cNvPr id="129" name="Diamond 128"/>
          <p:cNvSpPr/>
          <p:nvPr/>
        </p:nvSpPr>
        <p:spPr>
          <a:xfrm>
            <a:off x="8507964"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0" name="Rectangle 129"/>
          <p:cNvSpPr/>
          <p:nvPr/>
        </p:nvSpPr>
        <p:spPr>
          <a:xfrm>
            <a:off x="6071734"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34</a:t>
            </a:r>
          </a:p>
        </p:txBody>
      </p:sp>
      <p:sp>
        <p:nvSpPr>
          <p:cNvPr id="131" name="Diamond 130"/>
          <p:cNvSpPr/>
          <p:nvPr/>
        </p:nvSpPr>
        <p:spPr>
          <a:xfrm>
            <a:off x="8837510"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2" name="Rectangle 131"/>
          <p:cNvSpPr/>
          <p:nvPr/>
        </p:nvSpPr>
        <p:spPr>
          <a:xfrm>
            <a:off x="6401280"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35</a:t>
            </a:r>
          </a:p>
        </p:txBody>
      </p:sp>
      <p:sp>
        <p:nvSpPr>
          <p:cNvPr id="133" name="Diamond 132"/>
          <p:cNvSpPr/>
          <p:nvPr/>
        </p:nvSpPr>
        <p:spPr>
          <a:xfrm>
            <a:off x="9167056"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4" name="Rectangle 133"/>
          <p:cNvSpPr/>
          <p:nvPr/>
        </p:nvSpPr>
        <p:spPr>
          <a:xfrm>
            <a:off x="6730825"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36</a:t>
            </a:r>
          </a:p>
        </p:txBody>
      </p:sp>
      <p:sp>
        <p:nvSpPr>
          <p:cNvPr id="135" name="Diamond 134"/>
          <p:cNvSpPr/>
          <p:nvPr/>
        </p:nvSpPr>
        <p:spPr>
          <a:xfrm>
            <a:off x="9496602"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6" name="Rectangle 135"/>
          <p:cNvSpPr/>
          <p:nvPr/>
        </p:nvSpPr>
        <p:spPr>
          <a:xfrm>
            <a:off x="7060371"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37</a:t>
            </a:r>
          </a:p>
        </p:txBody>
      </p:sp>
      <p:sp>
        <p:nvSpPr>
          <p:cNvPr id="137" name="Diamond 136"/>
          <p:cNvSpPr/>
          <p:nvPr/>
        </p:nvSpPr>
        <p:spPr>
          <a:xfrm>
            <a:off x="9826148" y="2253600"/>
            <a:ext cx="144000" cy="180000"/>
          </a:xfrm>
          <a:prstGeom prst="diamond">
            <a:avLst/>
          </a:prstGeom>
          <a:solidFill>
            <a:srgbClr val="C0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8" name="Rectangle 137"/>
          <p:cNvSpPr/>
          <p:nvPr/>
        </p:nvSpPr>
        <p:spPr>
          <a:xfrm>
            <a:off x="7389917" y="225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38</a:t>
            </a:r>
          </a:p>
        </p:txBody>
      </p:sp>
      <p:sp>
        <p:nvSpPr>
          <p:cNvPr id="139" name="Diamond 138"/>
          <p:cNvSpPr/>
          <p:nvPr/>
        </p:nvSpPr>
        <p:spPr>
          <a:xfrm>
            <a:off x="2929222"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0" name="Rectangle 139"/>
          <p:cNvSpPr/>
          <p:nvPr/>
        </p:nvSpPr>
        <p:spPr>
          <a:xfrm>
            <a:off x="492992"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Go ahead received from funders</a:t>
            </a:r>
          </a:p>
        </p:txBody>
      </p:sp>
      <p:sp>
        <p:nvSpPr>
          <p:cNvPr id="141" name="Diamond 140"/>
          <p:cNvSpPr/>
          <p:nvPr/>
        </p:nvSpPr>
        <p:spPr>
          <a:xfrm>
            <a:off x="5895136" y="2901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2" name="Rectangle 141"/>
          <p:cNvSpPr/>
          <p:nvPr/>
        </p:nvSpPr>
        <p:spPr>
          <a:xfrm>
            <a:off x="3458905" y="290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IBM Deliver Initial Bulk Data Extract</a:t>
            </a:r>
          </a:p>
        </p:txBody>
      </p:sp>
      <p:sp>
        <p:nvSpPr>
          <p:cNvPr id="143" name="Diamond 142"/>
          <p:cNvSpPr/>
          <p:nvPr/>
        </p:nvSpPr>
        <p:spPr>
          <a:xfrm>
            <a:off x="5895136" y="3117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4" name="Rectangle 143"/>
          <p:cNvSpPr/>
          <p:nvPr/>
        </p:nvSpPr>
        <p:spPr>
          <a:xfrm>
            <a:off x="3458905" y="311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IBM Deliver Incremental Regular Feed</a:t>
            </a:r>
          </a:p>
        </p:txBody>
      </p:sp>
      <p:sp>
        <p:nvSpPr>
          <p:cNvPr id="145" name="Diamond 144"/>
          <p:cNvSpPr/>
          <p:nvPr/>
        </p:nvSpPr>
        <p:spPr>
          <a:xfrm>
            <a:off x="2929222" y="333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6" name="Rectangle 145"/>
          <p:cNvSpPr/>
          <p:nvPr/>
        </p:nvSpPr>
        <p:spPr>
          <a:xfrm>
            <a:off x="492992" y="333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BVD Free Deliver Initial Bulk Data Extract</a:t>
            </a:r>
          </a:p>
        </p:txBody>
      </p:sp>
      <p:sp>
        <p:nvSpPr>
          <p:cNvPr id="147" name="Diamond 146"/>
          <p:cNvSpPr/>
          <p:nvPr/>
        </p:nvSpPr>
        <p:spPr>
          <a:xfrm>
            <a:off x="2929222" y="354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8" name="Rectangle 147"/>
          <p:cNvSpPr/>
          <p:nvPr/>
        </p:nvSpPr>
        <p:spPr>
          <a:xfrm>
            <a:off x="492992" y="354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BVD Free Deliver Incremental Regular Feed</a:t>
            </a:r>
          </a:p>
        </p:txBody>
      </p:sp>
      <p:sp>
        <p:nvSpPr>
          <p:cNvPr id="149" name="Diamond 148"/>
          <p:cNvSpPr/>
          <p:nvPr/>
        </p:nvSpPr>
        <p:spPr>
          <a:xfrm>
            <a:off x="6201142" y="354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0" name="Rectangle 149"/>
          <p:cNvSpPr/>
          <p:nvPr/>
        </p:nvSpPr>
        <p:spPr>
          <a:xfrm>
            <a:off x="3764912" y="354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Both Bulk Pipelines available</a:t>
            </a:r>
          </a:p>
        </p:txBody>
      </p:sp>
      <p:sp>
        <p:nvSpPr>
          <p:cNvPr id="151" name="Diamond 150"/>
          <p:cNvSpPr/>
          <p:nvPr/>
        </p:nvSpPr>
        <p:spPr>
          <a:xfrm>
            <a:off x="5895136" y="3333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2" name="Rectangle 151"/>
          <p:cNvSpPr/>
          <p:nvPr/>
        </p:nvSpPr>
        <p:spPr>
          <a:xfrm>
            <a:off x="3458905" y="333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ALL Feeds Available</a:t>
            </a:r>
          </a:p>
        </p:txBody>
      </p:sp>
      <p:sp>
        <p:nvSpPr>
          <p:cNvPr id="153" name="Diamond 152"/>
          <p:cNvSpPr/>
          <p:nvPr/>
        </p:nvSpPr>
        <p:spPr>
          <a:xfrm>
            <a:off x="5212505"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4" name="Rectangle 153"/>
          <p:cNvSpPr/>
          <p:nvPr/>
        </p:nvSpPr>
        <p:spPr>
          <a:xfrm>
            <a:off x="2776274"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5" name="Diamond 154"/>
          <p:cNvSpPr/>
          <p:nvPr/>
        </p:nvSpPr>
        <p:spPr>
          <a:xfrm>
            <a:off x="5706824"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6" name="Rectangle 155"/>
          <p:cNvSpPr/>
          <p:nvPr/>
        </p:nvSpPr>
        <p:spPr>
          <a:xfrm>
            <a:off x="3270593"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7" name="Diamond 156"/>
          <p:cNvSpPr/>
          <p:nvPr/>
        </p:nvSpPr>
        <p:spPr>
          <a:xfrm>
            <a:off x="6201142"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8" name="Rectangle 157"/>
          <p:cNvSpPr/>
          <p:nvPr/>
        </p:nvSpPr>
        <p:spPr>
          <a:xfrm>
            <a:off x="3764912"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59" name="Diamond 158"/>
          <p:cNvSpPr/>
          <p:nvPr/>
        </p:nvSpPr>
        <p:spPr>
          <a:xfrm>
            <a:off x="6695461"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0" name="Rectangle 159"/>
          <p:cNvSpPr/>
          <p:nvPr/>
        </p:nvSpPr>
        <p:spPr>
          <a:xfrm>
            <a:off x="4259231"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1" name="Diamond 160"/>
          <p:cNvSpPr/>
          <p:nvPr/>
        </p:nvSpPr>
        <p:spPr>
          <a:xfrm>
            <a:off x="7189780"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2" name="Rectangle 161"/>
          <p:cNvSpPr/>
          <p:nvPr/>
        </p:nvSpPr>
        <p:spPr>
          <a:xfrm>
            <a:off x="4753550"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3" name="Diamond 162"/>
          <p:cNvSpPr/>
          <p:nvPr/>
        </p:nvSpPr>
        <p:spPr>
          <a:xfrm>
            <a:off x="7684099"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4" name="Rectangle 163"/>
          <p:cNvSpPr/>
          <p:nvPr/>
        </p:nvSpPr>
        <p:spPr>
          <a:xfrm>
            <a:off x="5247869"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5" name="Diamond 164"/>
          <p:cNvSpPr/>
          <p:nvPr/>
        </p:nvSpPr>
        <p:spPr>
          <a:xfrm>
            <a:off x="8178418"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6" name="Rectangle 165"/>
          <p:cNvSpPr/>
          <p:nvPr/>
        </p:nvSpPr>
        <p:spPr>
          <a:xfrm>
            <a:off x="5742188"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7" name="Diamond 166"/>
          <p:cNvSpPr/>
          <p:nvPr/>
        </p:nvSpPr>
        <p:spPr>
          <a:xfrm>
            <a:off x="8672737"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8" name="Rectangle 167"/>
          <p:cNvSpPr/>
          <p:nvPr/>
        </p:nvSpPr>
        <p:spPr>
          <a:xfrm>
            <a:off x="6236507"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69" name="Diamond 168"/>
          <p:cNvSpPr/>
          <p:nvPr/>
        </p:nvSpPr>
        <p:spPr>
          <a:xfrm>
            <a:off x="9167056" y="268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0" name="Rectangle 169"/>
          <p:cNvSpPr/>
          <p:nvPr/>
        </p:nvSpPr>
        <p:spPr>
          <a:xfrm>
            <a:off x="6730825" y="268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UG S&amp;T</a:t>
            </a:r>
          </a:p>
        </p:txBody>
      </p:sp>
      <p:sp>
        <p:nvSpPr>
          <p:cNvPr id="171" name="Rectangle 170"/>
          <p:cNvSpPr/>
          <p:nvPr/>
        </p:nvSpPr>
        <p:spPr>
          <a:xfrm>
            <a:off x="1388801" y="1389600"/>
            <a:ext cx="1600652"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2" name="Rectangle 171"/>
          <p:cNvSpPr/>
          <p:nvPr/>
        </p:nvSpPr>
        <p:spPr>
          <a:xfrm>
            <a:off x="1388801" y="1389600"/>
            <a:ext cx="1600652"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Proposal Review and Sign Off</a:t>
            </a:r>
          </a:p>
        </p:txBody>
      </p:sp>
      <p:sp>
        <p:nvSpPr>
          <p:cNvPr id="173" name="Diamond 172"/>
          <p:cNvSpPr/>
          <p:nvPr/>
        </p:nvSpPr>
        <p:spPr>
          <a:xfrm>
            <a:off x="2905683"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4" name="Rectangle 173"/>
          <p:cNvSpPr/>
          <p:nvPr/>
        </p:nvSpPr>
        <p:spPr>
          <a:xfrm>
            <a:off x="469453"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Proposal Signed Off</a:t>
            </a:r>
          </a:p>
        </p:txBody>
      </p:sp>
      <p:sp>
        <p:nvSpPr>
          <p:cNvPr id="175" name="Diamond 174"/>
          <p:cNvSpPr/>
          <p:nvPr/>
        </p:nvSpPr>
        <p:spPr>
          <a:xfrm>
            <a:off x="3400002" y="138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6" name="Rectangle 175"/>
          <p:cNvSpPr/>
          <p:nvPr/>
        </p:nvSpPr>
        <p:spPr>
          <a:xfrm>
            <a:off x="963771" y="13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77" name="Diamond 176"/>
          <p:cNvSpPr/>
          <p:nvPr/>
        </p:nvSpPr>
        <p:spPr>
          <a:xfrm>
            <a:off x="4859420" y="138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8" name="Rectangle 177"/>
          <p:cNvSpPr/>
          <p:nvPr/>
        </p:nvSpPr>
        <p:spPr>
          <a:xfrm>
            <a:off x="2423189" y="13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79" name="Diamond 178"/>
          <p:cNvSpPr/>
          <p:nvPr/>
        </p:nvSpPr>
        <p:spPr>
          <a:xfrm>
            <a:off x="6271759" y="138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0" name="Rectangle 179"/>
          <p:cNvSpPr/>
          <p:nvPr/>
        </p:nvSpPr>
        <p:spPr>
          <a:xfrm>
            <a:off x="3835529" y="13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81" name="Diamond 180"/>
          <p:cNvSpPr/>
          <p:nvPr/>
        </p:nvSpPr>
        <p:spPr>
          <a:xfrm>
            <a:off x="7731177" y="138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2" name="Rectangle 181"/>
          <p:cNvSpPr/>
          <p:nvPr/>
        </p:nvSpPr>
        <p:spPr>
          <a:xfrm>
            <a:off x="5294947" y="13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83" name="Diamond 182"/>
          <p:cNvSpPr/>
          <p:nvPr/>
        </p:nvSpPr>
        <p:spPr>
          <a:xfrm>
            <a:off x="9190595" y="138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4" name="Rectangle 183"/>
          <p:cNvSpPr/>
          <p:nvPr/>
        </p:nvSpPr>
        <p:spPr>
          <a:xfrm>
            <a:off x="6754364" y="13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POG</a:t>
            </a:r>
          </a:p>
        </p:txBody>
      </p:sp>
      <p:sp>
        <p:nvSpPr>
          <p:cNvPr id="185" name="Diamond 184"/>
          <p:cNvSpPr/>
          <p:nvPr/>
        </p:nvSpPr>
        <p:spPr>
          <a:xfrm>
            <a:off x="5212505"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6" name="Rectangle 185"/>
          <p:cNvSpPr/>
          <p:nvPr/>
        </p:nvSpPr>
        <p:spPr>
          <a:xfrm>
            <a:off x="2776274"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87" name="Diamond 186"/>
          <p:cNvSpPr/>
          <p:nvPr/>
        </p:nvSpPr>
        <p:spPr>
          <a:xfrm>
            <a:off x="5706824"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8" name="Rectangle 187"/>
          <p:cNvSpPr/>
          <p:nvPr/>
        </p:nvSpPr>
        <p:spPr>
          <a:xfrm>
            <a:off x="3270593"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89" name="Diamond 188"/>
          <p:cNvSpPr/>
          <p:nvPr/>
        </p:nvSpPr>
        <p:spPr>
          <a:xfrm>
            <a:off x="6201142"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0" name="Rectangle 189"/>
          <p:cNvSpPr/>
          <p:nvPr/>
        </p:nvSpPr>
        <p:spPr>
          <a:xfrm>
            <a:off x="3764912"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1" name="Diamond 190"/>
          <p:cNvSpPr/>
          <p:nvPr/>
        </p:nvSpPr>
        <p:spPr>
          <a:xfrm>
            <a:off x="6695461"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2" name="Rectangle 191"/>
          <p:cNvSpPr/>
          <p:nvPr/>
        </p:nvSpPr>
        <p:spPr>
          <a:xfrm>
            <a:off x="4259231"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3" name="Diamond 192"/>
          <p:cNvSpPr/>
          <p:nvPr/>
        </p:nvSpPr>
        <p:spPr>
          <a:xfrm>
            <a:off x="7189780"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4" name="Rectangle 193"/>
          <p:cNvSpPr/>
          <p:nvPr/>
        </p:nvSpPr>
        <p:spPr>
          <a:xfrm>
            <a:off x="4753550"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5" name="Diamond 194"/>
          <p:cNvSpPr/>
          <p:nvPr/>
        </p:nvSpPr>
        <p:spPr>
          <a:xfrm>
            <a:off x="7684099"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6" name="Rectangle 195"/>
          <p:cNvSpPr/>
          <p:nvPr/>
        </p:nvSpPr>
        <p:spPr>
          <a:xfrm>
            <a:off x="5247869"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7" name="Diamond 196"/>
          <p:cNvSpPr/>
          <p:nvPr/>
        </p:nvSpPr>
        <p:spPr>
          <a:xfrm>
            <a:off x="8178418"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8" name="Rectangle 197"/>
          <p:cNvSpPr/>
          <p:nvPr/>
        </p:nvSpPr>
        <p:spPr>
          <a:xfrm>
            <a:off x="5742188"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199" name="Diamond 198"/>
          <p:cNvSpPr/>
          <p:nvPr/>
        </p:nvSpPr>
        <p:spPr>
          <a:xfrm>
            <a:off x="8672737"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0" name="Rectangle 199"/>
          <p:cNvSpPr/>
          <p:nvPr/>
        </p:nvSpPr>
        <p:spPr>
          <a:xfrm>
            <a:off x="6236507"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201" name="Diamond 200"/>
          <p:cNvSpPr/>
          <p:nvPr/>
        </p:nvSpPr>
        <p:spPr>
          <a:xfrm>
            <a:off x="9167056" y="1605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2" name="Rectangle 201"/>
          <p:cNvSpPr/>
          <p:nvPr/>
        </p:nvSpPr>
        <p:spPr>
          <a:xfrm>
            <a:off x="6730825" y="160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T&amp;F</a:t>
            </a:r>
          </a:p>
        </p:txBody>
      </p:sp>
      <p:sp>
        <p:nvSpPr>
          <p:cNvPr id="203" name="Rectangle 202"/>
          <p:cNvSpPr/>
          <p:nvPr/>
        </p:nvSpPr>
        <p:spPr>
          <a:xfrm>
            <a:off x="2989453" y="1821600"/>
            <a:ext cx="6590918"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4" name="Rectangle 203"/>
          <p:cNvSpPr/>
          <p:nvPr/>
        </p:nvSpPr>
        <p:spPr>
          <a:xfrm>
            <a:off x="2989453" y="1821600"/>
            <a:ext cx="6590918"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Project Management and Governance</a:t>
            </a:r>
          </a:p>
        </p:txBody>
      </p:sp>
      <p:sp>
        <p:nvSpPr>
          <p:cNvPr id="205" name="Rectangle 204"/>
          <p:cNvSpPr/>
          <p:nvPr/>
        </p:nvSpPr>
        <p:spPr>
          <a:xfrm>
            <a:off x="1012177" y="3981600"/>
            <a:ext cx="131818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6" name="Rectangle 205"/>
          <p:cNvSpPr/>
          <p:nvPr/>
        </p:nvSpPr>
        <p:spPr>
          <a:xfrm>
            <a:off x="-189639"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high level solution design</a:t>
            </a:r>
          </a:p>
        </p:txBody>
      </p:sp>
      <p:sp>
        <p:nvSpPr>
          <p:cNvPr id="207" name="Rectangle 206"/>
          <p:cNvSpPr/>
          <p:nvPr/>
        </p:nvSpPr>
        <p:spPr>
          <a:xfrm>
            <a:off x="1012177" y="4197600"/>
            <a:ext cx="1318184"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8" name="Rectangle 207"/>
          <p:cNvSpPr/>
          <p:nvPr/>
        </p:nvSpPr>
        <p:spPr>
          <a:xfrm>
            <a:off x="-189639" y="419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backlog to deliver solution</a:t>
            </a:r>
          </a:p>
        </p:txBody>
      </p:sp>
      <p:sp>
        <p:nvSpPr>
          <p:cNvPr id="209" name="Rectangle 208"/>
          <p:cNvSpPr/>
          <p:nvPr/>
        </p:nvSpPr>
        <p:spPr>
          <a:xfrm>
            <a:off x="2330361" y="4413600"/>
            <a:ext cx="5931827" cy="180000"/>
          </a:xfrm>
          <a:prstGeom prst="rect">
            <a:avLst/>
          </a:prstGeom>
          <a:solidFill>
            <a:srgbClr val="91D04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0" name="Rectangle 209"/>
          <p:cNvSpPr/>
          <p:nvPr/>
        </p:nvSpPr>
        <p:spPr>
          <a:xfrm>
            <a:off x="2330361" y="4413600"/>
            <a:ext cx="5931827"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Manage backlog and plan sprints</a:t>
            </a:r>
          </a:p>
        </p:txBody>
      </p:sp>
      <p:sp>
        <p:nvSpPr>
          <p:cNvPr id="211" name="Rectangle 210"/>
          <p:cNvSpPr/>
          <p:nvPr/>
        </p:nvSpPr>
        <p:spPr>
          <a:xfrm>
            <a:off x="2989453" y="3981600"/>
            <a:ext cx="988637"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2" name="Rectangle 211"/>
          <p:cNvSpPr/>
          <p:nvPr/>
        </p:nvSpPr>
        <p:spPr>
          <a:xfrm>
            <a:off x="1458090" y="3981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Design, Build and Deploy SQL Models</a:t>
            </a:r>
          </a:p>
        </p:txBody>
      </p:sp>
      <p:sp>
        <p:nvSpPr>
          <p:cNvPr id="213" name="Rectangle 212"/>
          <p:cNvSpPr/>
          <p:nvPr/>
        </p:nvSpPr>
        <p:spPr>
          <a:xfrm>
            <a:off x="2989453" y="3765600"/>
            <a:ext cx="2142048"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4" name="Rectangle 213"/>
          <p:cNvSpPr/>
          <p:nvPr/>
        </p:nvSpPr>
        <p:spPr>
          <a:xfrm>
            <a:off x="2989453" y="3765600"/>
            <a:ext cx="2142048"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IBM activity to make Sam data feed available</a:t>
            </a:r>
          </a:p>
        </p:txBody>
      </p:sp>
      <p:sp>
        <p:nvSpPr>
          <p:cNvPr id="215" name="Rectangle 214"/>
          <p:cNvSpPr/>
          <p:nvPr/>
        </p:nvSpPr>
        <p:spPr>
          <a:xfrm>
            <a:off x="5955366" y="4413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6" name="Rectangle 215"/>
          <p:cNvSpPr/>
          <p:nvPr/>
        </p:nvSpPr>
        <p:spPr>
          <a:xfrm>
            <a:off x="3764912" y="441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Build infrastructure to support IBM data feed</a:t>
            </a:r>
          </a:p>
        </p:txBody>
      </p:sp>
      <p:sp>
        <p:nvSpPr>
          <p:cNvPr id="217" name="Rectangle 216"/>
          <p:cNvSpPr/>
          <p:nvPr/>
        </p:nvSpPr>
        <p:spPr>
          <a:xfrm>
            <a:off x="2989453" y="4197600"/>
            <a:ext cx="32954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8" name="Rectangle 217"/>
          <p:cNvSpPr/>
          <p:nvPr/>
        </p:nvSpPr>
        <p:spPr>
          <a:xfrm>
            <a:off x="2989453" y="419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Build infrastructure to support BVD Free data feed</a:t>
            </a:r>
          </a:p>
        </p:txBody>
      </p:sp>
      <p:sp>
        <p:nvSpPr>
          <p:cNvPr id="219" name="Rectangle 218"/>
          <p:cNvSpPr/>
          <p:nvPr/>
        </p:nvSpPr>
        <p:spPr>
          <a:xfrm>
            <a:off x="6284912" y="4845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0" name="Rectangle 219"/>
          <p:cNvSpPr/>
          <p:nvPr/>
        </p:nvSpPr>
        <p:spPr>
          <a:xfrm>
            <a:off x="4094458"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Load data from curated zone into SQL model</a:t>
            </a:r>
          </a:p>
        </p:txBody>
      </p:sp>
      <p:sp>
        <p:nvSpPr>
          <p:cNvPr id="221" name="Rectangle 220"/>
          <p:cNvSpPr/>
          <p:nvPr/>
        </p:nvSpPr>
        <p:spPr>
          <a:xfrm>
            <a:off x="6614458" y="4629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2" name="Rectangle 221"/>
          <p:cNvSpPr/>
          <p:nvPr/>
        </p:nvSpPr>
        <p:spPr>
          <a:xfrm>
            <a:off x="6614458" y="462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Bug-fixes / re-test of loading of data into SQL model</a:t>
            </a:r>
          </a:p>
        </p:txBody>
      </p:sp>
      <p:sp>
        <p:nvSpPr>
          <p:cNvPr id="223" name="Rectangle 222"/>
          <p:cNvSpPr/>
          <p:nvPr/>
        </p:nvSpPr>
        <p:spPr>
          <a:xfrm>
            <a:off x="6614458" y="4845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4" name="Rectangle 223"/>
          <p:cNvSpPr/>
          <p:nvPr/>
        </p:nvSpPr>
        <p:spPr>
          <a:xfrm>
            <a:off x="4424004"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Create T-SQL Views (once data loaded)</a:t>
            </a:r>
          </a:p>
        </p:txBody>
      </p:sp>
      <p:sp>
        <p:nvSpPr>
          <p:cNvPr id="225" name="Rectangle 224"/>
          <p:cNvSpPr/>
          <p:nvPr/>
        </p:nvSpPr>
        <p:spPr>
          <a:xfrm>
            <a:off x="7273550" y="4845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6" name="Rectangle 225"/>
          <p:cNvSpPr/>
          <p:nvPr/>
        </p:nvSpPr>
        <p:spPr>
          <a:xfrm>
            <a:off x="7273550" y="484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Make changes to semantic layer (if required)</a:t>
            </a:r>
          </a:p>
        </p:txBody>
      </p:sp>
      <p:sp>
        <p:nvSpPr>
          <p:cNvPr id="227" name="Rectangle 226"/>
          <p:cNvSpPr/>
          <p:nvPr/>
        </p:nvSpPr>
        <p:spPr>
          <a:xfrm>
            <a:off x="7273550" y="5061600"/>
            <a:ext cx="1318184"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8" name="Rectangle 227"/>
          <p:cNvSpPr/>
          <p:nvPr/>
        </p:nvSpPr>
        <p:spPr>
          <a:xfrm>
            <a:off x="7273550" y="5061600"/>
            <a:ext cx="131818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Develop Power BI Reports</a:t>
            </a:r>
          </a:p>
        </p:txBody>
      </p:sp>
      <p:sp>
        <p:nvSpPr>
          <p:cNvPr id="229" name="Rectangle 228"/>
          <p:cNvSpPr/>
          <p:nvPr/>
        </p:nvSpPr>
        <p:spPr>
          <a:xfrm>
            <a:off x="7273550" y="5277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0" name="Rectangle 229"/>
          <p:cNvSpPr/>
          <p:nvPr/>
        </p:nvSpPr>
        <p:spPr>
          <a:xfrm>
            <a:off x="5083096" y="527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Deploy to Test and QA environments</a:t>
            </a:r>
          </a:p>
        </p:txBody>
      </p:sp>
      <p:sp>
        <p:nvSpPr>
          <p:cNvPr id="231" name="Rectangle 230"/>
          <p:cNvSpPr/>
          <p:nvPr/>
        </p:nvSpPr>
        <p:spPr>
          <a:xfrm>
            <a:off x="7603096" y="5493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2" name="Rectangle 231"/>
          <p:cNvSpPr/>
          <p:nvPr/>
        </p:nvSpPr>
        <p:spPr>
          <a:xfrm>
            <a:off x="7603096" y="549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Deploy to Pre-Prod (for UAT)</a:t>
            </a:r>
          </a:p>
        </p:txBody>
      </p:sp>
      <p:sp>
        <p:nvSpPr>
          <p:cNvPr id="233" name="Rectangle 232"/>
          <p:cNvSpPr/>
          <p:nvPr/>
        </p:nvSpPr>
        <p:spPr>
          <a:xfrm>
            <a:off x="9250825" y="5493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4" name="Rectangle 233"/>
          <p:cNvSpPr/>
          <p:nvPr/>
        </p:nvSpPr>
        <p:spPr>
          <a:xfrm>
            <a:off x="9250825" y="549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Deploy to Prod (following UAT)</a:t>
            </a:r>
          </a:p>
        </p:txBody>
      </p:sp>
      <p:sp>
        <p:nvSpPr>
          <p:cNvPr id="235" name="Rectangle 234"/>
          <p:cNvSpPr/>
          <p:nvPr/>
        </p:nvSpPr>
        <p:spPr>
          <a:xfrm>
            <a:off x="7273550" y="5709600"/>
            <a:ext cx="988638"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6" name="Rectangle 235"/>
          <p:cNvSpPr/>
          <p:nvPr/>
        </p:nvSpPr>
        <p:spPr>
          <a:xfrm>
            <a:off x="5742188" y="570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REST API to drive UI</a:t>
            </a:r>
          </a:p>
        </p:txBody>
      </p:sp>
      <p:sp>
        <p:nvSpPr>
          <p:cNvPr id="237" name="Rectangle 236"/>
          <p:cNvSpPr/>
          <p:nvPr/>
        </p:nvSpPr>
        <p:spPr>
          <a:xfrm>
            <a:off x="6614458" y="5925600"/>
            <a:ext cx="1647730"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8" name="Rectangle 237"/>
          <p:cNvSpPr/>
          <p:nvPr/>
        </p:nvSpPr>
        <p:spPr>
          <a:xfrm>
            <a:off x="5742188" y="5925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Develop UI</a:t>
            </a:r>
          </a:p>
        </p:txBody>
      </p:sp>
      <p:sp>
        <p:nvSpPr>
          <p:cNvPr id="239" name="Rectangle 238"/>
          <p:cNvSpPr/>
          <p:nvPr/>
        </p:nvSpPr>
        <p:spPr>
          <a:xfrm>
            <a:off x="6944004" y="6141600"/>
            <a:ext cx="1318184" cy="180000"/>
          </a:xfrm>
          <a:prstGeom prst="rect">
            <a:avLst/>
          </a:prstGeom>
          <a:solidFill>
            <a:srgbClr val="FF0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0" name="Rectangle 239"/>
          <p:cNvSpPr/>
          <p:nvPr/>
        </p:nvSpPr>
        <p:spPr>
          <a:xfrm>
            <a:off x="6944004" y="6141600"/>
            <a:ext cx="1318184"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Develop User API (Placeholder)</a:t>
            </a:r>
          </a:p>
        </p:txBody>
      </p:sp>
      <p:sp>
        <p:nvSpPr>
          <p:cNvPr id="241" name="Rectangle 240"/>
          <p:cNvSpPr/>
          <p:nvPr/>
        </p:nvSpPr>
        <p:spPr>
          <a:xfrm>
            <a:off x="6284912" y="6357600"/>
            <a:ext cx="659092"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2" name="Rectangle 241"/>
          <p:cNvSpPr/>
          <p:nvPr/>
        </p:nvSpPr>
        <p:spPr>
          <a:xfrm>
            <a:off x="4424004" y="635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UAT Planning</a:t>
            </a:r>
          </a:p>
        </p:txBody>
      </p:sp>
      <p:sp>
        <p:nvSpPr>
          <p:cNvPr id="243" name="Rectangle 242"/>
          <p:cNvSpPr/>
          <p:nvPr/>
        </p:nvSpPr>
        <p:spPr>
          <a:xfrm>
            <a:off x="6944004" y="6357600"/>
            <a:ext cx="659092"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4" name="Rectangle 243"/>
          <p:cNvSpPr/>
          <p:nvPr/>
        </p:nvSpPr>
        <p:spPr>
          <a:xfrm>
            <a:off x="5083096" y="635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UAT Preparation</a:t>
            </a:r>
          </a:p>
        </p:txBody>
      </p:sp>
      <p:sp>
        <p:nvSpPr>
          <p:cNvPr id="245" name="Rectangle 244"/>
          <p:cNvSpPr/>
          <p:nvPr/>
        </p:nvSpPr>
        <p:spPr>
          <a:xfrm>
            <a:off x="7603096" y="6357600"/>
            <a:ext cx="659092"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6" name="Rectangle 245"/>
          <p:cNvSpPr/>
          <p:nvPr/>
        </p:nvSpPr>
        <p:spPr>
          <a:xfrm>
            <a:off x="7603096" y="6357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UAT Environment Preparation</a:t>
            </a:r>
          </a:p>
        </p:txBody>
      </p:sp>
      <p:sp>
        <p:nvSpPr>
          <p:cNvPr id="247" name="Rectangle 246"/>
          <p:cNvSpPr/>
          <p:nvPr/>
        </p:nvSpPr>
        <p:spPr>
          <a:xfrm>
            <a:off x="7603096" y="6573600"/>
            <a:ext cx="659092"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8" name="Rectangle 247"/>
          <p:cNvSpPr/>
          <p:nvPr/>
        </p:nvSpPr>
        <p:spPr>
          <a:xfrm>
            <a:off x="5742188" y="6573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r">
              <a:lnSpc>
                <a:spcPct val="80000"/>
              </a:lnSpc>
            </a:pPr>
            <a:r>
              <a:rPr sz="800" b="0" i="0">
                <a:solidFill>
                  <a:srgbClr val="000000"/>
                </a:solidFill>
                <a:latin typeface="Calibri"/>
              </a:rPr>
              <a:t>UAT Test Preparation</a:t>
            </a:r>
          </a:p>
        </p:txBody>
      </p:sp>
      <p:sp>
        <p:nvSpPr>
          <p:cNvPr id="249" name="Rectangle 248"/>
          <p:cNvSpPr/>
          <p:nvPr/>
        </p:nvSpPr>
        <p:spPr>
          <a:xfrm>
            <a:off x="8262188" y="6789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0" name="Rectangle 249"/>
          <p:cNvSpPr/>
          <p:nvPr/>
        </p:nvSpPr>
        <p:spPr>
          <a:xfrm>
            <a:off x="8262188" y="6789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UAT-1</a:t>
            </a:r>
          </a:p>
        </p:txBody>
      </p:sp>
      <p:sp>
        <p:nvSpPr>
          <p:cNvPr id="251" name="Rectangle 250"/>
          <p:cNvSpPr/>
          <p:nvPr/>
        </p:nvSpPr>
        <p:spPr>
          <a:xfrm>
            <a:off x="8591734" y="6789600"/>
            <a:ext cx="329546"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2" name="Rectangle 251"/>
          <p:cNvSpPr/>
          <p:nvPr/>
        </p:nvSpPr>
        <p:spPr>
          <a:xfrm>
            <a:off x="8591734" y="6789600"/>
            <a:ext cx="329546"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UAT-2</a:t>
            </a:r>
          </a:p>
        </p:txBody>
      </p:sp>
      <p:sp>
        <p:nvSpPr>
          <p:cNvPr id="253" name="Rectangle 252"/>
          <p:cNvSpPr/>
          <p:nvPr/>
        </p:nvSpPr>
        <p:spPr>
          <a:xfrm>
            <a:off x="8921280" y="6789600"/>
            <a:ext cx="329545"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4" name="Rectangle 253"/>
          <p:cNvSpPr/>
          <p:nvPr/>
        </p:nvSpPr>
        <p:spPr>
          <a:xfrm>
            <a:off x="8921280" y="678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l">
              <a:lnSpc>
                <a:spcPct val="80000"/>
              </a:lnSpc>
            </a:pPr>
            <a:r>
              <a:rPr sz="800" b="0" i="0">
                <a:solidFill>
                  <a:srgbClr val="000000"/>
                </a:solidFill>
                <a:latin typeface="Calibri"/>
              </a:rPr>
              <a:t>UAT-Complete</a:t>
            </a:r>
          </a:p>
        </p:txBody>
      </p:sp>
      <p:sp>
        <p:nvSpPr>
          <p:cNvPr id="255" name="Diamond 254"/>
          <p:cNvSpPr/>
          <p:nvPr/>
        </p:nvSpPr>
        <p:spPr>
          <a:xfrm>
            <a:off x="9496602" y="5709600"/>
            <a:ext cx="144000" cy="180000"/>
          </a:xfrm>
          <a:prstGeom prst="diamond">
            <a:avLst/>
          </a:prstGeom>
          <a:solidFill>
            <a:srgbClr val="203863"/>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6" name="Rectangle 255"/>
          <p:cNvSpPr/>
          <p:nvPr/>
        </p:nvSpPr>
        <p:spPr>
          <a:xfrm>
            <a:off x="7060371" y="5709600"/>
            <a:ext cx="2520000"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72000"/>
          <a:lstStyle/>
          <a:p>
            <a:pPr algn="r">
              <a:lnSpc>
                <a:spcPct val="80000"/>
              </a:lnSpc>
            </a:pPr>
            <a:r>
              <a:rPr sz="800" b="0" i="0">
                <a:solidFill>
                  <a:srgbClr val="000000"/>
                </a:solidFill>
                <a:latin typeface="Calibri"/>
              </a:rPr>
              <a:t>Go Live</a:t>
            </a:r>
          </a:p>
        </p:txBody>
      </p:sp>
      <p:sp>
        <p:nvSpPr>
          <p:cNvPr id="257" name="Rectangle 256"/>
          <p:cNvSpPr/>
          <p:nvPr/>
        </p:nvSpPr>
        <p:spPr>
          <a:xfrm>
            <a:off x="9580371" y="5925600"/>
            <a:ext cx="2142049" cy="18000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8" name="Rectangle 257"/>
          <p:cNvSpPr/>
          <p:nvPr/>
        </p:nvSpPr>
        <p:spPr>
          <a:xfrm>
            <a:off x="9580371" y="5925600"/>
            <a:ext cx="2142049" cy="180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tIns="0" bIns="0" lIns="36000" rIns="36000"/>
          <a:lstStyle/>
          <a:p>
            <a:pPr algn="ctr">
              <a:lnSpc>
                <a:spcPct val="80000"/>
              </a:lnSpc>
            </a:pPr>
            <a:r>
              <a:rPr sz="800" b="0" i="0">
                <a:solidFill>
                  <a:srgbClr val="000000"/>
                </a:solidFill>
                <a:latin typeface="Calibri"/>
              </a:rPr>
              <a:t>HyperCare Period</a:t>
            </a:r>
          </a:p>
        </p:txBody>
      </p:sp>
      <p:cxnSp>
        <p:nvCxnSpPr>
          <p:cNvPr id="259" name="Connector 258"/>
          <p:cNvCxnSpPr/>
          <p:nvPr/>
        </p:nvCxnSpPr>
        <p:spPr>
          <a:xfrm>
            <a:off x="1271106" y="1389600"/>
            <a:ext cx="0" cy="5450400"/>
          </a:xfrm>
          <a:prstGeom prst="line">
            <a:avLst/>
          </a:prstGeom>
          <a:ln>
            <a:solidFill>
              <a:srgbClr val="20386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68704"/>
      </p:ext>
    </p:extLst>
  </p:cSld>
  <p:clrMapOvr>
    <a:masterClrMapping/>
  </p:clrMapOvr>
</p:sld>
</file>

<file path=ppt/theme/theme1.xml><?xml version="1.0" encoding="utf-8"?>
<a:theme xmlns:a="http://schemas.openxmlformats.org/drawingml/2006/main" name="Office Theme">
  <a:themeElements>
    <a:clrScheme name="LIP 5">
      <a:dk1>
        <a:srgbClr val="1A3D50"/>
      </a:dk1>
      <a:lt1>
        <a:srgbClr val="FFFFFF"/>
      </a:lt1>
      <a:dk2>
        <a:srgbClr val="44546A"/>
      </a:dk2>
      <a:lt2>
        <a:srgbClr val="FEFFFE"/>
      </a:lt2>
      <a:accent1>
        <a:srgbClr val="BBCF2F"/>
      </a:accent1>
      <a:accent2>
        <a:srgbClr val="9C9593"/>
      </a:accent2>
      <a:accent3>
        <a:srgbClr val="557D41"/>
      </a:accent3>
      <a:accent4>
        <a:srgbClr val="94AA5B"/>
      </a:accent4>
      <a:accent5>
        <a:srgbClr val="DCDE4C"/>
      </a:accent5>
      <a:accent6>
        <a:srgbClr val="616267"/>
      </a:accent6>
      <a:hlink>
        <a:srgbClr val="53ACDB"/>
      </a:hlink>
      <a:folHlink>
        <a:srgbClr val="89C9D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_Powerpoint16x9_191107" id="{1CC7E6C2-5BC4-F04A-9FBD-3B10C9A795BD}" vid="{80BDEFC7-E200-B644-8324-E4C16F3B3C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07F5EDF95E20C4A8474441400C6800D" ma:contentTypeVersion="10" ma:contentTypeDescription="Create a new document." ma:contentTypeScope="" ma:versionID="13f2536b895b9c0b22e13a03320d7fc0">
  <xsd:schema xmlns:xsd="http://www.w3.org/2001/XMLSchema" xmlns:xs="http://www.w3.org/2001/XMLSchema" xmlns:p="http://schemas.microsoft.com/office/2006/metadata/properties" xmlns:ns2="fe10320e-29bf-4aa4-9b4d-c821e75ed8cd" xmlns:ns3="60557b18-19d1-439e-8512-8af0e0e54ca0" targetNamespace="http://schemas.microsoft.com/office/2006/metadata/properties" ma:root="true" ma:fieldsID="b0713c79f9f15f9be8f8cdbb66e93cd7" ns2:_="" ns3:_="">
    <xsd:import namespace="fe10320e-29bf-4aa4-9b4d-c821e75ed8cd"/>
    <xsd:import namespace="60557b18-19d1-439e-8512-8af0e0e54c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10320e-29bf-4aa4-9b4d-c821e75ed8c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557b18-19d1-439e-8512-8af0e0e54c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E4FDB5-5CFF-42FE-AB2D-5066B0033554}">
  <ds:schemaRefs>
    <ds:schemaRef ds:uri="http://schemas.microsoft.com/sharepoint/v3/contenttype/forms"/>
  </ds:schemaRefs>
</ds:datastoreItem>
</file>

<file path=customXml/itemProps2.xml><?xml version="1.0" encoding="utf-8"?>
<ds:datastoreItem xmlns:ds="http://schemas.openxmlformats.org/officeDocument/2006/customXml" ds:itemID="{BB64C370-AFB8-4C43-91D9-0F1B21861D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10320e-29bf-4aa4-9b4d-c821e75ed8cd"/>
    <ds:schemaRef ds:uri="60557b18-19d1-439e-8512-8af0e0e54c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76EA74-8BC8-4FBE-BB3C-DAC8A826F99E}">
  <ds:schemaRefs>
    <ds:schemaRef ds:uri="http://schemas.microsoft.com/office/2006/metadata/properties"/>
    <ds:schemaRef ds:uri="http://www.w3.org/XML/1998/namespace"/>
    <ds:schemaRef ds:uri="http://purl.org/dc/elements/1.1/"/>
    <ds:schemaRef ds:uri="60557b18-19d1-439e-8512-8af0e0e54ca0"/>
    <ds:schemaRef ds:uri="http://schemas.microsoft.com/office/2006/documentManagement/types"/>
    <ds:schemaRef ds:uri="http://schemas.microsoft.com/office/infopath/2007/PartnerControls"/>
    <ds:schemaRef ds:uri="fe10320e-29bf-4aa4-9b4d-c821e75ed8cd"/>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LI_Powerpoint16x9_191107</Template>
  <TotalTime>16327</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Defra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Hall, Simon (DEFRA)</dc:creator>
  <cp:lastModifiedBy>Thomas Gaylard</cp:lastModifiedBy>
  <cp:revision>175</cp:revision>
  <dcterms:created xsi:type="dcterms:W3CDTF">2019-11-19T08:14:45Z</dcterms:created>
  <dcterms:modified xsi:type="dcterms:W3CDTF">2021-07-24T15:28:31Z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0x010100307F5EDF95E20C4A8474441400C6800D</vt:lpwstr>
  </property>
</Properties>
</file>