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5" autoAdjust="0"/>
    <p:restoredTop sz="90035" autoAdjust="0"/>
  </p:normalViewPr>
  <p:slideViewPr>
    <p:cSldViewPr snapToGrid="0" snapToObjects="1">
      <p:cViewPr varScale="1">
        <p:scale>
          <a:sx n="82" d="100"/>
          <a:sy n="82" d="100"/>
        </p:scale>
        <p:origin x="264" y="176"/>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03/04/2021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4/3/21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609B-AE24-A84F-9A76-C0E5F8C73F18}"/>
              </a:ext>
            </a:extLst>
          </p:cNvPr>
          <p:cNvSpPr>
            <a:spLocks noGrp="1"/>
          </p:cNvSpPr>
          <p:nvPr>
            <p:ph type="title"/>
          </p:nvPr>
        </p:nvSpPr>
        <p:spPr>
          <a:solidFill>
            <a:schemeClr val="bg1">
              <a:lumMod val="85000"/>
            </a:schemeClr>
          </a:solidFill>
        </p:spPr>
        <p:txBody>
          <a:bodyPr/>
          <a:lstStyle/>
          <a:p>
            <a:r>
              <a:rPr lang="en-US" dirty="0"/>
              <a:t>Excel to Plan Visual Test File</a:t>
            </a:r>
          </a:p>
        </p:txBody>
      </p:sp>
      <p:sp>
        <p:nvSpPr>
          <p:cNvPr id="5" name="Rectangle 4">
            <a:extLst>
              <a:ext uri="{FF2B5EF4-FFF2-40B4-BE49-F238E27FC236}">
                <a16:creationId xmlns:a16="http://schemas.microsoft.com/office/drawing/2014/main" id="{9E501188-7E51-C94C-B9EE-9313DA9EC995}"/>
              </a:ext>
            </a:extLst>
          </p:cNvPr>
          <p:cNvSpPr/>
          <p:nvPr/>
        </p:nvSpPr>
        <p:spPr>
          <a:xfrm>
            <a:off x="838198" y="1642820"/>
            <a:ext cx="10515599" cy="46649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AACA29-0223-514E-8DE8-B6D04C4EB4CA}"/>
              </a:ext>
            </a:extLst>
          </p:cNvPr>
          <p:cNvSpPr txBox="1"/>
          <p:nvPr/>
        </p:nvSpPr>
        <p:spPr>
          <a:xfrm>
            <a:off x="838198" y="1019533"/>
            <a:ext cx="1843710" cy="523220"/>
          </a:xfrm>
          <a:prstGeom prst="rect">
            <a:avLst/>
          </a:prstGeom>
          <a:solidFill>
            <a:schemeClr val="bg1">
              <a:lumMod val="85000"/>
            </a:schemeClr>
          </a:solidFill>
        </p:spPr>
        <p:txBody>
          <a:bodyPr wrap="none" rtlCol="0">
            <a:spAutoFit/>
          </a:bodyPr>
          <a:lstStyle/>
          <a:p>
            <a:r>
              <a:rPr lang="en-US" sz="1400" dirty="0"/>
              <a:t>Start Date For Visual</a:t>
            </a:r>
          </a:p>
          <a:p>
            <a:r>
              <a:rPr lang="en-US" sz="1400" dirty="0"/>
              <a:t>1/3/2021</a:t>
            </a:r>
          </a:p>
        </p:txBody>
      </p:sp>
      <p:sp>
        <p:nvSpPr>
          <p:cNvPr id="9" name="TextBox 8">
            <a:extLst>
              <a:ext uri="{FF2B5EF4-FFF2-40B4-BE49-F238E27FC236}">
                <a16:creationId xmlns:a16="http://schemas.microsoft.com/office/drawing/2014/main" id="{5887E4B5-2196-B94D-A332-D666762FF9BE}"/>
              </a:ext>
            </a:extLst>
          </p:cNvPr>
          <p:cNvSpPr txBox="1"/>
          <p:nvPr/>
        </p:nvSpPr>
        <p:spPr>
          <a:xfrm>
            <a:off x="9569398" y="1019533"/>
            <a:ext cx="1784399" cy="523220"/>
          </a:xfrm>
          <a:prstGeom prst="rect">
            <a:avLst/>
          </a:prstGeom>
          <a:solidFill>
            <a:schemeClr val="bg1">
              <a:lumMod val="85000"/>
            </a:schemeClr>
          </a:solidFill>
        </p:spPr>
        <p:txBody>
          <a:bodyPr wrap="none" rtlCol="0">
            <a:spAutoFit/>
          </a:bodyPr>
          <a:lstStyle/>
          <a:p>
            <a:r>
              <a:rPr lang="en-US" sz="1400" dirty="0"/>
              <a:t>End Date For Visual</a:t>
            </a:r>
          </a:p>
          <a:p>
            <a:pPr algn="r"/>
            <a:r>
              <a:rPr lang="en-US" sz="1400" dirty="0"/>
              <a:t>23/6/2022</a:t>
            </a:r>
          </a:p>
        </p:txBody>
      </p: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3.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16322</TotalTime>
  <Words>16</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Excel to Plan Visual Test File</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 (UK View)</cp:lastModifiedBy>
  <cp:revision>173</cp:revision>
  <dcterms:created xsi:type="dcterms:W3CDTF">2019-11-19T08:14:45Z</dcterms:created>
  <dcterms:modified xsi:type="dcterms:W3CDTF">2021-04-03T14:17:04Z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