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initials="D" lastIdx="1" clrIdx="0">
    <p:extLst>
      <p:ext uri="{19B8F6BF-5375-455C-9EA6-DF929625EA0E}">
        <p15:presenceInfo xmlns:p15="http://schemas.microsoft.com/office/powerpoint/2012/main" userId="Dave" providerId="None"/>
      </p:ext>
    </p:extLst>
  </p:cmAuthor>
  <p:cmAuthor id="2" name="Simon Okebu (LIP)" initials="SO(" lastIdx="3" clrIdx="1">
    <p:extLst>
      <p:ext uri="{19B8F6BF-5375-455C-9EA6-DF929625EA0E}">
        <p15:presenceInfo xmlns:p15="http://schemas.microsoft.com/office/powerpoint/2012/main" userId="Simon Okebu (LIP)" providerId="None"/>
      </p:ext>
    </p:extLst>
  </p:cmAuthor>
  <p:cmAuthor id="3" name="Dave Chambers (LIP)" initials="DC(" lastIdx="15" clrIdx="2">
    <p:extLst>
      <p:ext uri="{19B8F6BF-5375-455C-9EA6-DF929625EA0E}">
        <p15:presenceInfo xmlns:p15="http://schemas.microsoft.com/office/powerpoint/2012/main" userId="Dave Chambers (LI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0C"/>
    <a:srgbClr val="85BAD7"/>
    <a:srgbClr val="63954F"/>
    <a:srgbClr val="568043"/>
    <a:srgbClr val="D0EBFE"/>
    <a:srgbClr val="D1D488"/>
    <a:srgbClr val="FFDF54"/>
    <a:srgbClr val="FFCB06"/>
    <a:srgbClr val="FFF24C"/>
    <a:srgbClr val="F3F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55" autoAdjust="0"/>
    <p:restoredTop sz="90068" autoAdjust="0"/>
  </p:normalViewPr>
  <p:slideViewPr>
    <p:cSldViewPr snapToGrid="0" snapToObjects="1">
      <p:cViewPr varScale="1">
        <p:scale>
          <a:sx n="115" d="100"/>
          <a:sy n="115" d="100"/>
        </p:scale>
        <p:origin x="1528" y="192"/>
      </p:cViewPr>
      <p:guideLst/>
    </p:cSldViewPr>
  </p:slideViewPr>
  <p:outlineViewPr>
    <p:cViewPr>
      <p:scale>
        <a:sx n="33" d="100"/>
        <a:sy n="33" d="100"/>
      </p:scale>
      <p:origin x="0" y="-20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C1574-D2BA-46DD-88AC-268E1990F686}" type="datetimeFigureOut">
              <a:rPr lang="en-GB" smtClean="0"/>
              <a:t>24/07/2021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2DFF8-932F-4DC2-9187-E81DADDBB254}" type="slidenum">
              <a:rPr lang="en-GB" smtClean="0"/>
              <a:t>‹#›</a:t>
            </a:fld>
            <a:endParaRPr lang="en-GB"/>
          </a:p>
        </p:txBody>
      </p:sp>
    </p:spTree>
    <p:extLst>
      <p:ext uri="{BB962C8B-B14F-4D97-AF65-F5344CB8AC3E}">
        <p14:creationId xmlns:p14="http://schemas.microsoft.com/office/powerpoint/2010/main" val="228362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30E0-7051-FF4F-A127-45550ED575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90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9704" y="2515399"/>
            <a:ext cx="10515600" cy="1325563"/>
          </a:xfrm>
        </p:spPr>
        <p:txBody>
          <a:bodyPr>
            <a:normAutofit/>
          </a:bodyPr>
          <a:lstStyle>
            <a:lvl1pPr>
              <a:defRPr sz="4400" b="0" i="0">
                <a:solidFill>
                  <a:srgbClr val="00354B"/>
                </a:solidFill>
                <a:latin typeface="+mj-lt"/>
              </a:defRPr>
            </a:lvl1pPr>
          </a:lstStyle>
          <a:p>
            <a:r>
              <a:rPr lang="en-US" dirty="0"/>
              <a:t>TITLE UPPER CASE</a:t>
            </a:r>
          </a:p>
        </p:txBody>
      </p:sp>
      <p:sp>
        <p:nvSpPr>
          <p:cNvPr id="3" name="Content Placeholder 2"/>
          <p:cNvSpPr>
            <a:spLocks noGrp="1"/>
          </p:cNvSpPr>
          <p:nvPr>
            <p:ph idx="1" hasCustomPrompt="1"/>
          </p:nvPr>
        </p:nvSpPr>
        <p:spPr>
          <a:xfrm>
            <a:off x="679704" y="1581406"/>
            <a:ext cx="10515600" cy="478663"/>
          </a:xfrm>
        </p:spPr>
        <p:txBody>
          <a:bodyPr>
            <a:normAutofit/>
          </a:bodyPr>
          <a:lstStyle>
            <a:lvl1pPr marL="0" indent="0">
              <a:buNone/>
              <a:defRPr sz="22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Presentation information</a:t>
            </a:r>
          </a:p>
        </p:txBody>
      </p:sp>
      <p:sp>
        <p:nvSpPr>
          <p:cNvPr id="10" name="Content Placeholder 2">
            <a:extLst>
              <a:ext uri="{FF2B5EF4-FFF2-40B4-BE49-F238E27FC236}">
                <a16:creationId xmlns:a16="http://schemas.microsoft.com/office/drawing/2014/main" id="{B291EF3F-C483-8C4F-9FBD-E4ACEDC38935}"/>
              </a:ext>
            </a:extLst>
          </p:cNvPr>
          <p:cNvSpPr>
            <a:spLocks noGrp="1"/>
          </p:cNvSpPr>
          <p:nvPr>
            <p:ph idx="13" hasCustomPrompt="1"/>
          </p:nvPr>
        </p:nvSpPr>
        <p:spPr>
          <a:xfrm>
            <a:off x="679704" y="3577847"/>
            <a:ext cx="10515600" cy="478663"/>
          </a:xfrm>
        </p:spPr>
        <p:txBody>
          <a:bodyPr>
            <a:normAutofit/>
          </a:bodyPr>
          <a:lstStyle>
            <a:lvl1pPr marL="0" indent="0">
              <a:buNone/>
              <a:defRPr sz="18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Presenter name</a:t>
            </a:r>
          </a:p>
        </p:txBody>
      </p:sp>
    </p:spTree>
    <p:extLst>
      <p:ext uri="{BB962C8B-B14F-4D97-AF65-F5344CB8AC3E}">
        <p14:creationId xmlns:p14="http://schemas.microsoft.com/office/powerpoint/2010/main" val="1932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AD93F-658D-964D-9AB5-A2EA67848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5D32DFF-64CF-9F4F-B569-AAA3906CA7F1}"/>
              </a:ext>
            </a:extLst>
          </p:cNvPr>
          <p:cNvSpPr>
            <a:spLocks noGrp="1"/>
          </p:cNvSpPr>
          <p:nvPr>
            <p:ph type="title" hasCustomPrompt="1"/>
          </p:nvPr>
        </p:nvSpPr>
        <p:spPr>
          <a:xfrm>
            <a:off x="679704" y="2435929"/>
            <a:ext cx="10515600" cy="1325563"/>
          </a:xfrm>
        </p:spPr>
        <p:txBody>
          <a:bodyPr>
            <a:normAutofit/>
          </a:bodyPr>
          <a:lstStyle>
            <a:lvl1pPr>
              <a:defRPr sz="4400" b="0" i="0">
                <a:solidFill>
                  <a:srgbClr val="00354B"/>
                </a:solidFill>
                <a:latin typeface="+mj-lt"/>
              </a:defRPr>
            </a:lvl1pPr>
          </a:lstStyle>
          <a:p>
            <a:r>
              <a:rPr lang="en-US" dirty="0"/>
              <a:t>SECTION TITLE</a:t>
            </a:r>
          </a:p>
        </p:txBody>
      </p:sp>
      <p:sp>
        <p:nvSpPr>
          <p:cNvPr id="10" name="Content Placeholder 2">
            <a:extLst>
              <a:ext uri="{FF2B5EF4-FFF2-40B4-BE49-F238E27FC236}">
                <a16:creationId xmlns:a16="http://schemas.microsoft.com/office/drawing/2014/main" id="{9F23307D-95BD-584A-95BD-8C304A221766}"/>
              </a:ext>
            </a:extLst>
          </p:cNvPr>
          <p:cNvSpPr>
            <a:spLocks noGrp="1"/>
          </p:cNvSpPr>
          <p:nvPr>
            <p:ph idx="13" hasCustomPrompt="1"/>
          </p:nvPr>
        </p:nvSpPr>
        <p:spPr>
          <a:xfrm>
            <a:off x="679704" y="3522156"/>
            <a:ext cx="10515600" cy="478663"/>
          </a:xfrm>
        </p:spPr>
        <p:txBody>
          <a:bodyPr>
            <a:normAutofit/>
          </a:bodyPr>
          <a:lstStyle>
            <a:lvl1pPr marL="0" indent="0">
              <a:buNone/>
              <a:defRPr sz="16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3872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E3AA-2F08-E24C-91A2-484D395564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DA4FADBA-3B86-CC48-BDC9-E01B0EF18609}"/>
              </a:ext>
            </a:extLst>
          </p:cNvPr>
          <p:cNvSpPr>
            <a:spLocks noGrp="1"/>
          </p:cNvSpPr>
          <p:nvPr>
            <p:ph type="title" hasCustomPrompt="1"/>
          </p:nvPr>
        </p:nvSpPr>
        <p:spPr>
          <a:xfrm>
            <a:off x="679704" y="2435929"/>
            <a:ext cx="10515600" cy="1325563"/>
          </a:xfrm>
        </p:spPr>
        <p:txBody>
          <a:bodyPr>
            <a:normAutofit/>
          </a:bodyPr>
          <a:lstStyle>
            <a:lvl1pPr>
              <a:defRPr sz="4400" b="0" i="0">
                <a:solidFill>
                  <a:schemeClr val="bg2"/>
                </a:solidFill>
                <a:latin typeface="+mj-lt"/>
              </a:defRPr>
            </a:lvl1pPr>
          </a:lstStyle>
          <a:p>
            <a:r>
              <a:rPr lang="en-US" dirty="0"/>
              <a:t>SECTION TITLE</a:t>
            </a:r>
          </a:p>
        </p:txBody>
      </p:sp>
      <p:sp>
        <p:nvSpPr>
          <p:cNvPr id="11" name="Content Placeholder 2">
            <a:extLst>
              <a:ext uri="{FF2B5EF4-FFF2-40B4-BE49-F238E27FC236}">
                <a16:creationId xmlns:a16="http://schemas.microsoft.com/office/drawing/2014/main" id="{EBFC961A-C226-BB49-9773-B29DDE9BCC04}"/>
              </a:ext>
            </a:extLst>
          </p:cNvPr>
          <p:cNvSpPr>
            <a:spLocks noGrp="1"/>
          </p:cNvSpPr>
          <p:nvPr>
            <p:ph idx="13" hasCustomPrompt="1"/>
          </p:nvPr>
        </p:nvSpPr>
        <p:spPr>
          <a:xfrm>
            <a:off x="679704" y="3522156"/>
            <a:ext cx="10515600" cy="478663"/>
          </a:xfrm>
        </p:spPr>
        <p:txBody>
          <a:bodyPr>
            <a:normAutofit/>
          </a:bodyPr>
          <a:lstStyle>
            <a:lvl1pPr marL="0" indent="0">
              <a:buNone/>
              <a:defRPr sz="1800" b="0" i="0">
                <a:solidFill>
                  <a:schemeClr val="bg2"/>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40113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BA02976-0DD6-994A-85E3-EF679AAEF81D}"/>
              </a:ext>
            </a:extLst>
          </p:cNvPr>
          <p:cNvSpPr>
            <a:spLocks noGrp="1"/>
          </p:cNvSpPr>
          <p:nvPr>
            <p:ph type="title" hasCustomPrompt="1"/>
          </p:nvPr>
        </p:nvSpPr>
        <p:spPr>
          <a:xfrm>
            <a:off x="838200" y="440472"/>
            <a:ext cx="10357104" cy="684239"/>
          </a:xfrm>
        </p:spPr>
        <p:txBody>
          <a:bodyPr>
            <a:normAutofit/>
          </a:bodyPr>
          <a:lstStyle>
            <a:lvl1pPr>
              <a:defRPr sz="2100" b="0" i="0">
                <a:solidFill>
                  <a:schemeClr val="bg2"/>
                </a:solidFill>
                <a:latin typeface="+mj-lt"/>
              </a:defRPr>
            </a:lvl1pPr>
          </a:lstStyle>
          <a:p>
            <a:r>
              <a:rPr lang="en-US" dirty="0"/>
              <a:t>SLIDE TITLE HEADER</a:t>
            </a:r>
          </a:p>
        </p:txBody>
      </p:sp>
      <p:sp>
        <p:nvSpPr>
          <p:cNvPr id="13" name="Content Placeholder 2">
            <a:extLst>
              <a:ext uri="{FF2B5EF4-FFF2-40B4-BE49-F238E27FC236}">
                <a16:creationId xmlns:a16="http://schemas.microsoft.com/office/drawing/2014/main" id="{46DFB858-A5CA-6F4C-8C71-30AA4A3D3846}"/>
              </a:ext>
            </a:extLst>
          </p:cNvPr>
          <p:cNvSpPr>
            <a:spLocks noGrp="1"/>
          </p:cNvSpPr>
          <p:nvPr>
            <p:ph idx="13" hasCustomPrompt="1"/>
          </p:nvPr>
        </p:nvSpPr>
        <p:spPr>
          <a:xfrm>
            <a:off x="838200" y="1694623"/>
            <a:ext cx="10515600" cy="386031"/>
          </a:xfrm>
        </p:spPr>
        <p:txBody>
          <a:bodyPr>
            <a:normAutofit/>
          </a:bodyPr>
          <a:lstStyle>
            <a:lvl1pPr marL="0" indent="0">
              <a:buNone/>
              <a:defRPr sz="1800" b="1" i="0">
                <a:solidFill>
                  <a:schemeClr val="tx1"/>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4" name="Content Placeholder 2">
            <a:extLst>
              <a:ext uri="{FF2B5EF4-FFF2-40B4-BE49-F238E27FC236}">
                <a16:creationId xmlns:a16="http://schemas.microsoft.com/office/drawing/2014/main" id="{EB22DE75-6BA5-104A-8182-D2202B4A3716}"/>
              </a:ext>
            </a:extLst>
          </p:cNvPr>
          <p:cNvSpPr>
            <a:spLocks noGrp="1"/>
          </p:cNvSpPr>
          <p:nvPr>
            <p:ph idx="14" hasCustomPrompt="1"/>
          </p:nvPr>
        </p:nvSpPr>
        <p:spPr>
          <a:xfrm>
            <a:off x="838200" y="4059936"/>
            <a:ext cx="10515600" cy="1435608"/>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6">
                    <a:lumMod val="75000"/>
                  </a:schemeClr>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
        <p:nvSpPr>
          <p:cNvPr id="2" name="Rectangle 1">
            <a:extLst>
              <a:ext uri="{FF2B5EF4-FFF2-40B4-BE49-F238E27FC236}">
                <a16:creationId xmlns:a16="http://schemas.microsoft.com/office/drawing/2014/main" id="{2B5E52EC-583B-2B44-8DD1-46FBC87A53A8}"/>
              </a:ext>
            </a:extLst>
          </p:cNvPr>
          <p:cNvSpPr/>
          <p:nvPr userDrawn="1"/>
        </p:nvSpPr>
        <p:spPr>
          <a:xfrm>
            <a:off x="838200" y="2080654"/>
            <a:ext cx="10515600" cy="1815882"/>
          </a:xfrm>
          <a:prstGeom prst="rect">
            <a:avLst/>
          </a:prstGeom>
        </p:spPr>
        <p:txBody>
          <a:bodyPr wrap="square">
            <a:spAutoFit/>
          </a:bodyPr>
          <a:lstStyle/>
          <a:p>
            <a:pPr marL="0" indent="0">
              <a:buNone/>
            </a:pPr>
            <a:r>
              <a:rPr lang="en-GB" sz="1600">
                <a:solidFill>
                  <a:schemeClr val="accent6"/>
                </a:solidFill>
                <a:latin typeface="+mn-lt"/>
              </a:rPr>
              <a:t>Lorem ipsum, or </a:t>
            </a:r>
            <a:r>
              <a:rPr lang="en-GB" sz="1600" err="1">
                <a:solidFill>
                  <a:schemeClr val="accent6"/>
                </a:solidFill>
                <a:latin typeface="+mn-lt"/>
              </a:rPr>
              <a:t>lipsum</a:t>
            </a:r>
            <a:r>
              <a:rPr lang="en-GB" sz="1600">
                <a:solidFill>
                  <a:schemeClr val="accent6"/>
                </a:solidFill>
                <a:latin typeface="+mn-lt"/>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latin typeface="+mn-lt"/>
              </a:rPr>
              <a:t>Finibus</a:t>
            </a:r>
            <a:r>
              <a:rPr lang="en-GB" sz="1600">
                <a:solidFill>
                  <a:schemeClr val="accent6"/>
                </a:solidFill>
                <a:latin typeface="+mn-lt"/>
              </a:rPr>
              <a:t> </a:t>
            </a:r>
            <a:r>
              <a:rPr lang="en-GB" sz="1600" err="1">
                <a:solidFill>
                  <a:schemeClr val="accent6"/>
                </a:solidFill>
                <a:latin typeface="+mn-lt"/>
              </a:rPr>
              <a:t>Bonorum</a:t>
            </a:r>
            <a:r>
              <a:rPr lang="en-GB" sz="1600">
                <a:solidFill>
                  <a:schemeClr val="accent6"/>
                </a:solidFill>
                <a:latin typeface="+mn-lt"/>
              </a:rPr>
              <a:t> et </a:t>
            </a:r>
            <a:r>
              <a:rPr lang="en-GB" sz="1600" err="1">
                <a:solidFill>
                  <a:schemeClr val="accent6"/>
                </a:solidFill>
                <a:latin typeface="+mn-lt"/>
              </a:rPr>
              <a:t>Malorum</a:t>
            </a:r>
            <a:r>
              <a:rPr lang="en-GB" sz="1600">
                <a:solidFill>
                  <a:schemeClr val="accent6"/>
                </a:solidFill>
                <a:latin typeface="+mn-lt"/>
              </a:rPr>
              <a:t> for use in a type specimen book. </a:t>
            </a:r>
          </a:p>
          <a:p>
            <a:pPr marL="0" indent="0">
              <a:buNone/>
            </a:pPr>
            <a:endParaRPr lang="en-GB" sz="1600">
              <a:solidFill>
                <a:schemeClr val="accent6"/>
              </a:solidFill>
            </a:endParaRPr>
          </a:p>
          <a:p>
            <a:pPr marL="0" indent="0">
              <a:buNone/>
            </a:pPr>
            <a:r>
              <a:rPr lang="en-GB" sz="1600">
                <a:solidFill>
                  <a:schemeClr val="accent6"/>
                </a:solidFill>
              </a:rPr>
              <a:t>Lorem ipsum, or </a:t>
            </a:r>
            <a:r>
              <a:rPr lang="en-GB" sz="1600" err="1">
                <a:solidFill>
                  <a:schemeClr val="accent6"/>
                </a:solidFill>
              </a:rPr>
              <a:t>lipsum</a:t>
            </a:r>
            <a:r>
              <a:rPr lang="en-GB" sz="1600">
                <a:solidFill>
                  <a:schemeClr val="accent6"/>
                </a:solidFill>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rPr>
              <a:t>Finibus</a:t>
            </a:r>
            <a:r>
              <a:rPr lang="en-GB" sz="1600">
                <a:solidFill>
                  <a:schemeClr val="accent6"/>
                </a:solidFill>
              </a:rPr>
              <a:t> </a:t>
            </a:r>
            <a:r>
              <a:rPr lang="en-GB" sz="1600" err="1">
                <a:solidFill>
                  <a:schemeClr val="accent6"/>
                </a:solidFill>
              </a:rPr>
              <a:t>Bonorum</a:t>
            </a:r>
            <a:r>
              <a:rPr lang="en-GB" sz="1600">
                <a:solidFill>
                  <a:schemeClr val="accent6"/>
                </a:solidFill>
              </a:rPr>
              <a:t> et </a:t>
            </a:r>
            <a:r>
              <a:rPr lang="en-GB" sz="1600" err="1">
                <a:solidFill>
                  <a:schemeClr val="accent6"/>
                </a:solidFill>
              </a:rPr>
              <a:t>Malorum</a:t>
            </a:r>
            <a:r>
              <a:rPr lang="en-GB" sz="1600">
                <a:solidFill>
                  <a:schemeClr val="accent6"/>
                </a:solidFill>
              </a:rPr>
              <a:t> for use in a type specimen book.</a:t>
            </a:r>
            <a:endParaRPr lang="en-GB" sz="1600">
              <a:solidFill>
                <a:schemeClr val="accent6"/>
              </a:solidFill>
              <a:latin typeface="+mn-lt"/>
            </a:endParaRPr>
          </a:p>
        </p:txBody>
      </p:sp>
    </p:spTree>
    <p:extLst>
      <p:ext uri="{BB962C8B-B14F-4D97-AF65-F5344CB8AC3E}">
        <p14:creationId xmlns:p14="http://schemas.microsoft.com/office/powerpoint/2010/main" val="3956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F0628A-F34C-9041-AFCC-724C7A1A4C6F}"/>
              </a:ext>
            </a:extLst>
          </p:cNvPr>
          <p:cNvSpPr>
            <a:spLocks noGrp="1"/>
          </p:cNvSpPr>
          <p:nvPr>
            <p:ph type="title" hasCustomPrompt="1"/>
          </p:nvPr>
        </p:nvSpPr>
        <p:spPr>
          <a:xfrm>
            <a:off x="838199" y="566057"/>
            <a:ext cx="10515599" cy="353409"/>
          </a:xfrm>
          <a:solidFill>
            <a:schemeClr val="accent4"/>
          </a:solidFill>
        </p:spPr>
        <p:txBody>
          <a:bodyPr>
            <a:noAutofit/>
          </a:bodyPr>
          <a:lstStyle>
            <a:lvl1pPr>
              <a:defRPr sz="2100" b="0" i="0">
                <a:solidFill>
                  <a:schemeClr val="bg2"/>
                </a:solidFill>
                <a:latin typeface="+mj-lt"/>
              </a:defRPr>
            </a:lvl1pPr>
          </a:lstStyle>
          <a:p>
            <a:r>
              <a:rPr lang="en-US" dirty="0"/>
              <a:t>SLIDE TITLE UPPERCASE</a:t>
            </a:r>
          </a:p>
        </p:txBody>
      </p:sp>
      <p:sp>
        <p:nvSpPr>
          <p:cNvPr id="9" name="Content Placeholder 2">
            <a:extLst>
              <a:ext uri="{FF2B5EF4-FFF2-40B4-BE49-F238E27FC236}">
                <a16:creationId xmlns:a16="http://schemas.microsoft.com/office/drawing/2014/main" id="{99D98C16-CAB3-7F40-93D6-91963BCAE9C0}"/>
              </a:ext>
            </a:extLst>
          </p:cNvPr>
          <p:cNvSpPr>
            <a:spLocks noGrp="1"/>
          </p:cNvSpPr>
          <p:nvPr>
            <p:ph idx="13" hasCustomPrompt="1"/>
          </p:nvPr>
        </p:nvSpPr>
        <p:spPr>
          <a:xfrm>
            <a:off x="838200" y="919466"/>
            <a:ext cx="10515600" cy="478663"/>
          </a:xfrm>
        </p:spPr>
        <p:txBody>
          <a:bodyPr>
            <a:normAutofit/>
          </a:bodyPr>
          <a:lstStyle>
            <a:lvl1pPr marL="0" indent="0">
              <a:buNone/>
              <a:defRPr sz="1800" b="1" i="0">
                <a:solidFill>
                  <a:schemeClr val="accent3"/>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0" name="Content Placeholder 2">
            <a:extLst>
              <a:ext uri="{FF2B5EF4-FFF2-40B4-BE49-F238E27FC236}">
                <a16:creationId xmlns:a16="http://schemas.microsoft.com/office/drawing/2014/main" id="{02983D99-5808-2B4C-87EC-BCD9C44C9B17}"/>
              </a:ext>
            </a:extLst>
          </p:cNvPr>
          <p:cNvSpPr>
            <a:spLocks noGrp="1"/>
          </p:cNvSpPr>
          <p:nvPr>
            <p:ph idx="14" hasCustomPrompt="1"/>
          </p:nvPr>
        </p:nvSpPr>
        <p:spPr>
          <a:xfrm>
            <a:off x="838200" y="2010093"/>
            <a:ext cx="10515600" cy="4170707"/>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3"/>
                </a:solidFill>
                <a:latin typeface="Arial" panose="020B0604020202020204" pitchFamily="34" charset="0"/>
                <a:cs typeface="Arial" panose="020B0604020202020204" pitchFamily="34" charset="0"/>
              </a:defRPr>
            </a:lvl1pPr>
            <a:lvl2pPr>
              <a:defRPr sz="1400" b="0" i="0">
                <a:solidFill>
                  <a:schemeClr val="accent3"/>
                </a:solidFill>
                <a:latin typeface="Arial" panose="020B0604020202020204" pitchFamily="34" charset="0"/>
                <a:cs typeface="Arial" panose="020B0604020202020204" pitchFamily="34" charset="0"/>
              </a:defRPr>
            </a:lvl2pPr>
            <a:lvl3pPr>
              <a:defRPr sz="1400" b="0" i="0">
                <a:solidFill>
                  <a:schemeClr val="accent3"/>
                </a:solidFill>
                <a:latin typeface="Arial" panose="020B0604020202020204" pitchFamily="34" charset="0"/>
                <a:cs typeface="Arial" panose="020B0604020202020204" pitchFamily="34" charset="0"/>
              </a:defRPr>
            </a:lvl3pPr>
            <a:lvl4pPr>
              <a:defRPr sz="1400" b="0" i="0">
                <a:solidFill>
                  <a:schemeClr val="accent3"/>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685800" marR="0" lvl="1"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143000" marR="0" lvl="2"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600200" marR="0" lvl="3"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Tree>
    <p:extLst>
      <p:ext uri="{BB962C8B-B14F-4D97-AF65-F5344CB8AC3E}">
        <p14:creationId xmlns:p14="http://schemas.microsoft.com/office/powerpoint/2010/main" val="28514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32D58-0CD2-BC47-BB15-7890428D3E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AE76284-4C17-9744-81C7-6F755016C85D}"/>
              </a:ext>
            </a:extLst>
          </p:cNvPr>
          <p:cNvSpPr>
            <a:spLocks noGrp="1"/>
          </p:cNvSpPr>
          <p:nvPr>
            <p:ph type="title" hasCustomPrompt="1"/>
          </p:nvPr>
        </p:nvSpPr>
        <p:spPr>
          <a:xfrm>
            <a:off x="679704" y="2435929"/>
            <a:ext cx="10515600" cy="1325563"/>
          </a:xfrm>
        </p:spPr>
        <p:txBody>
          <a:bodyPr>
            <a:normAutofit/>
          </a:bodyPr>
          <a:lstStyle>
            <a:lvl1pPr>
              <a:defRPr sz="4800" b="0" i="0">
                <a:solidFill>
                  <a:schemeClr val="bg2"/>
                </a:solidFill>
                <a:latin typeface="+mj-lt"/>
              </a:defRPr>
            </a:lvl1pPr>
          </a:lstStyle>
          <a:p>
            <a:r>
              <a:rPr lang="en-US" dirty="0"/>
              <a:t>THANK YOU</a:t>
            </a:r>
          </a:p>
        </p:txBody>
      </p:sp>
    </p:spTree>
    <p:extLst>
      <p:ext uri="{BB962C8B-B14F-4D97-AF65-F5344CB8AC3E}">
        <p14:creationId xmlns:p14="http://schemas.microsoft.com/office/powerpoint/2010/main" val="3729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UPPER CASE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F2C3-9394-5A41-ACB4-0801C7D13155}" type="datetimeFigureOut">
              <a:rPr lang="en-US" smtClean="0"/>
              <a:t>7/24/21</a:t>
            </a:fld>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6A039-3542-D140-B77E-8CC04453201F}" type="slidenum">
              <a:rPr lang="en-US" smtClean="0"/>
              <a:t>‹#›</a:t>
            </a:fld>
            <a:endParaRPr lang="en-US"/>
          </a:p>
        </p:txBody>
      </p:sp>
    </p:spTree>
    <p:extLst>
      <p:ext uri="{BB962C8B-B14F-4D97-AF65-F5344CB8AC3E}">
        <p14:creationId xmlns:p14="http://schemas.microsoft.com/office/powerpoint/2010/main" val="225681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9" r:id="rId7"/>
  </p:sldLayoutIdLst>
  <p:txStyles>
    <p:title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89600"/>
            <a:ext cx="12193200" cy="630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Governance</a:t>
            </a:r>
          </a:p>
        </p:txBody>
      </p:sp>
      <p:sp>
        <p:nvSpPr>
          <p:cNvPr id="3" name="Rectangle 2"/>
          <p:cNvSpPr/>
          <p:nvPr/>
        </p:nvSpPr>
        <p:spPr>
          <a:xfrm>
            <a:off x="0" y="2019600"/>
            <a:ext cx="12193200" cy="6480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Sprints and User Engagement</a:t>
            </a:r>
          </a:p>
        </p:txBody>
      </p:sp>
      <p:sp>
        <p:nvSpPr>
          <p:cNvPr id="4" name="Rectangle 3"/>
          <p:cNvSpPr/>
          <p:nvPr/>
        </p:nvSpPr>
        <p:spPr>
          <a:xfrm>
            <a:off x="0" y="2667600"/>
            <a:ext cx="12193200" cy="864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Dependencies</a:t>
            </a:r>
          </a:p>
        </p:txBody>
      </p:sp>
      <p:sp>
        <p:nvSpPr>
          <p:cNvPr id="5" name="Rectangle 4"/>
          <p:cNvSpPr/>
          <p:nvPr/>
        </p:nvSpPr>
        <p:spPr>
          <a:xfrm>
            <a:off x="0" y="3531600"/>
            <a:ext cx="12193200" cy="36720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MVP Build</a:t>
            </a:r>
          </a:p>
        </p:txBody>
      </p:sp>
      <p:sp>
        <p:nvSpPr>
          <p:cNvPr id="6" name="Rectangle 5"/>
          <p:cNvSpPr/>
          <p:nvPr/>
        </p:nvSpPr>
        <p:spPr>
          <a:xfrm>
            <a:off x="0" y="7203600"/>
            <a:ext cx="12193200" cy="648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UAT</a:t>
            </a:r>
          </a:p>
        </p:txBody>
      </p:sp>
      <p:sp>
        <p:nvSpPr>
          <p:cNvPr id="7" name="Rectangle 6"/>
          <p:cNvSpPr/>
          <p:nvPr/>
        </p:nvSpPr>
        <p:spPr>
          <a:xfrm>
            <a:off x="0" y="1209600"/>
            <a:ext cx="66751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Jun</a:t>
            </a:r>
          </a:p>
        </p:txBody>
      </p:sp>
      <p:sp>
        <p:nvSpPr>
          <p:cNvPr id="8" name="Rectangle 7"/>
          <p:cNvSpPr/>
          <p:nvPr/>
        </p:nvSpPr>
        <p:spPr>
          <a:xfrm>
            <a:off x="0" y="1209600"/>
            <a:ext cx="667511"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Jun</a:t>
            </a:r>
          </a:p>
        </p:txBody>
      </p:sp>
      <p:sp>
        <p:nvSpPr>
          <p:cNvPr id="9" name="Rectangle 8"/>
          <p:cNvSpPr/>
          <p:nvPr/>
        </p:nvSpPr>
        <p:spPr>
          <a:xfrm>
            <a:off x="667511" y="1209600"/>
            <a:ext cx="68976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Jul</a:t>
            </a:r>
          </a:p>
        </p:txBody>
      </p:sp>
      <p:sp>
        <p:nvSpPr>
          <p:cNvPr id="10" name="Rectangle 9"/>
          <p:cNvSpPr/>
          <p:nvPr/>
        </p:nvSpPr>
        <p:spPr>
          <a:xfrm>
            <a:off x="1357272" y="1209600"/>
            <a:ext cx="689762"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Aug</a:t>
            </a:r>
          </a:p>
        </p:txBody>
      </p:sp>
      <p:sp>
        <p:nvSpPr>
          <p:cNvPr id="11" name="Rectangle 10"/>
          <p:cNvSpPr/>
          <p:nvPr/>
        </p:nvSpPr>
        <p:spPr>
          <a:xfrm>
            <a:off x="2047034" y="1209600"/>
            <a:ext cx="66751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Sep</a:t>
            </a:r>
          </a:p>
        </p:txBody>
      </p:sp>
      <p:sp>
        <p:nvSpPr>
          <p:cNvPr id="12" name="Rectangle 11"/>
          <p:cNvSpPr/>
          <p:nvPr/>
        </p:nvSpPr>
        <p:spPr>
          <a:xfrm>
            <a:off x="2714545" y="1209600"/>
            <a:ext cx="689761"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Oct</a:t>
            </a:r>
          </a:p>
        </p:txBody>
      </p:sp>
      <p:sp>
        <p:nvSpPr>
          <p:cNvPr id="13" name="Rectangle 12"/>
          <p:cNvSpPr/>
          <p:nvPr/>
        </p:nvSpPr>
        <p:spPr>
          <a:xfrm>
            <a:off x="3404306" y="1209600"/>
            <a:ext cx="66751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Nov</a:t>
            </a:r>
          </a:p>
        </p:txBody>
      </p:sp>
      <p:sp>
        <p:nvSpPr>
          <p:cNvPr id="14" name="Rectangle 13"/>
          <p:cNvSpPr/>
          <p:nvPr/>
        </p:nvSpPr>
        <p:spPr>
          <a:xfrm>
            <a:off x="4071817" y="1209600"/>
            <a:ext cx="689761"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Dec</a:t>
            </a:r>
          </a:p>
        </p:txBody>
      </p:sp>
      <p:sp>
        <p:nvSpPr>
          <p:cNvPr id="15" name="Rectangle 14"/>
          <p:cNvSpPr/>
          <p:nvPr/>
        </p:nvSpPr>
        <p:spPr>
          <a:xfrm>
            <a:off x="4761578" y="1209600"/>
            <a:ext cx="68976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Jan</a:t>
            </a:r>
          </a:p>
        </p:txBody>
      </p:sp>
      <p:sp>
        <p:nvSpPr>
          <p:cNvPr id="16" name="Rectangle 15"/>
          <p:cNvSpPr/>
          <p:nvPr/>
        </p:nvSpPr>
        <p:spPr>
          <a:xfrm>
            <a:off x="5451339" y="1209600"/>
            <a:ext cx="623011"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Feb</a:t>
            </a:r>
          </a:p>
        </p:txBody>
      </p:sp>
      <p:sp>
        <p:nvSpPr>
          <p:cNvPr id="17" name="Rectangle 16"/>
          <p:cNvSpPr/>
          <p:nvPr/>
        </p:nvSpPr>
        <p:spPr>
          <a:xfrm>
            <a:off x="6074350" y="1209600"/>
            <a:ext cx="68976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Mar</a:t>
            </a:r>
          </a:p>
        </p:txBody>
      </p:sp>
      <p:sp>
        <p:nvSpPr>
          <p:cNvPr id="18" name="Rectangle 17"/>
          <p:cNvSpPr/>
          <p:nvPr/>
        </p:nvSpPr>
        <p:spPr>
          <a:xfrm>
            <a:off x="6764111" y="1209600"/>
            <a:ext cx="667511"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Apr</a:t>
            </a:r>
          </a:p>
        </p:txBody>
      </p:sp>
      <p:sp>
        <p:nvSpPr>
          <p:cNvPr id="19" name="Rectangle 18"/>
          <p:cNvSpPr/>
          <p:nvPr/>
        </p:nvSpPr>
        <p:spPr>
          <a:xfrm>
            <a:off x="7431622" y="1209600"/>
            <a:ext cx="68976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May</a:t>
            </a:r>
          </a:p>
        </p:txBody>
      </p:sp>
      <p:sp>
        <p:nvSpPr>
          <p:cNvPr id="20" name="Rectangle 19"/>
          <p:cNvSpPr/>
          <p:nvPr/>
        </p:nvSpPr>
        <p:spPr>
          <a:xfrm>
            <a:off x="8121383" y="1209600"/>
            <a:ext cx="667511"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Jun</a:t>
            </a:r>
          </a:p>
        </p:txBody>
      </p:sp>
      <p:sp>
        <p:nvSpPr>
          <p:cNvPr id="21" name="Rectangle 20"/>
          <p:cNvSpPr/>
          <p:nvPr/>
        </p:nvSpPr>
        <p:spPr>
          <a:xfrm>
            <a:off x="8788894" y="1209600"/>
            <a:ext cx="68976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Jul</a:t>
            </a:r>
          </a:p>
        </p:txBody>
      </p:sp>
      <p:sp>
        <p:nvSpPr>
          <p:cNvPr id="22" name="Rectangle 21"/>
          <p:cNvSpPr/>
          <p:nvPr/>
        </p:nvSpPr>
        <p:spPr>
          <a:xfrm>
            <a:off x="9478655" y="1209600"/>
            <a:ext cx="689762"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Aug</a:t>
            </a:r>
          </a:p>
        </p:txBody>
      </p:sp>
      <p:sp>
        <p:nvSpPr>
          <p:cNvPr id="23" name="Rectangle 22"/>
          <p:cNvSpPr/>
          <p:nvPr/>
        </p:nvSpPr>
        <p:spPr>
          <a:xfrm>
            <a:off x="10168417" y="1209600"/>
            <a:ext cx="66751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Sep</a:t>
            </a:r>
          </a:p>
        </p:txBody>
      </p:sp>
      <p:sp>
        <p:nvSpPr>
          <p:cNvPr id="24" name="Rectangle 23"/>
          <p:cNvSpPr/>
          <p:nvPr/>
        </p:nvSpPr>
        <p:spPr>
          <a:xfrm>
            <a:off x="10835928" y="1209600"/>
            <a:ext cx="689761"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Oct</a:t>
            </a:r>
          </a:p>
        </p:txBody>
      </p:sp>
      <p:sp>
        <p:nvSpPr>
          <p:cNvPr id="25" name="Rectangle 24"/>
          <p:cNvSpPr/>
          <p:nvPr/>
        </p:nvSpPr>
        <p:spPr>
          <a:xfrm>
            <a:off x="11525689" y="1209600"/>
            <a:ext cx="667511"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Nov</a:t>
            </a:r>
          </a:p>
        </p:txBody>
      </p:sp>
      <p:sp>
        <p:nvSpPr>
          <p:cNvPr id="26" name="Rectangle 25"/>
          <p:cNvSpPr/>
          <p:nvPr/>
        </p:nvSpPr>
        <p:spPr>
          <a:xfrm>
            <a:off x="1579776"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ectangle 26"/>
          <p:cNvSpPr/>
          <p:nvPr/>
        </p:nvSpPr>
        <p:spPr>
          <a:xfrm>
            <a:off x="1579776"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S14</a:t>
            </a:r>
          </a:p>
        </p:txBody>
      </p:sp>
      <p:sp>
        <p:nvSpPr>
          <p:cNvPr id="28" name="Rectangle 27"/>
          <p:cNvSpPr/>
          <p:nvPr/>
        </p:nvSpPr>
        <p:spPr>
          <a:xfrm>
            <a:off x="1891281"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Rectangle 28"/>
          <p:cNvSpPr/>
          <p:nvPr/>
        </p:nvSpPr>
        <p:spPr>
          <a:xfrm>
            <a:off x="1891281"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S15</a:t>
            </a:r>
          </a:p>
        </p:txBody>
      </p:sp>
      <p:sp>
        <p:nvSpPr>
          <p:cNvPr id="30" name="Rectangle 29"/>
          <p:cNvSpPr/>
          <p:nvPr/>
        </p:nvSpPr>
        <p:spPr>
          <a:xfrm>
            <a:off x="2202786"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Rectangle 30"/>
          <p:cNvSpPr/>
          <p:nvPr/>
        </p:nvSpPr>
        <p:spPr>
          <a:xfrm>
            <a:off x="2202786"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S16</a:t>
            </a:r>
          </a:p>
        </p:txBody>
      </p:sp>
      <p:sp>
        <p:nvSpPr>
          <p:cNvPr id="32" name="Rectangle 31"/>
          <p:cNvSpPr/>
          <p:nvPr/>
        </p:nvSpPr>
        <p:spPr>
          <a:xfrm>
            <a:off x="2514291"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Rectangle 32"/>
          <p:cNvSpPr/>
          <p:nvPr/>
        </p:nvSpPr>
        <p:spPr>
          <a:xfrm>
            <a:off x="2514291"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S17</a:t>
            </a:r>
          </a:p>
        </p:txBody>
      </p:sp>
      <p:sp>
        <p:nvSpPr>
          <p:cNvPr id="34" name="Rectangle 33"/>
          <p:cNvSpPr/>
          <p:nvPr/>
        </p:nvSpPr>
        <p:spPr>
          <a:xfrm>
            <a:off x="2825796"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Rectangle 34"/>
          <p:cNvSpPr/>
          <p:nvPr/>
        </p:nvSpPr>
        <p:spPr>
          <a:xfrm>
            <a:off x="2825796"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S18</a:t>
            </a:r>
          </a:p>
        </p:txBody>
      </p:sp>
      <p:sp>
        <p:nvSpPr>
          <p:cNvPr id="36" name="Rectangle 35"/>
          <p:cNvSpPr/>
          <p:nvPr/>
        </p:nvSpPr>
        <p:spPr>
          <a:xfrm>
            <a:off x="3137301" y="2037600"/>
            <a:ext cx="31150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Rectangle 36"/>
          <p:cNvSpPr/>
          <p:nvPr/>
        </p:nvSpPr>
        <p:spPr>
          <a:xfrm>
            <a:off x="3137301" y="2037600"/>
            <a:ext cx="31150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S19</a:t>
            </a:r>
          </a:p>
        </p:txBody>
      </p:sp>
      <p:sp>
        <p:nvSpPr>
          <p:cNvPr id="38" name="Rectangle 37"/>
          <p:cNvSpPr/>
          <p:nvPr/>
        </p:nvSpPr>
        <p:spPr>
          <a:xfrm>
            <a:off x="3448807"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Rectangle 38"/>
          <p:cNvSpPr/>
          <p:nvPr/>
        </p:nvSpPr>
        <p:spPr>
          <a:xfrm>
            <a:off x="3448807"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S20</a:t>
            </a:r>
          </a:p>
        </p:txBody>
      </p:sp>
      <p:sp>
        <p:nvSpPr>
          <p:cNvPr id="40" name="Rectangle 39"/>
          <p:cNvSpPr/>
          <p:nvPr/>
        </p:nvSpPr>
        <p:spPr>
          <a:xfrm>
            <a:off x="3760312"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ectangle 40"/>
          <p:cNvSpPr/>
          <p:nvPr/>
        </p:nvSpPr>
        <p:spPr>
          <a:xfrm>
            <a:off x="3760312"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S21</a:t>
            </a:r>
          </a:p>
        </p:txBody>
      </p:sp>
      <p:sp>
        <p:nvSpPr>
          <p:cNvPr id="42" name="Rectangle 41"/>
          <p:cNvSpPr/>
          <p:nvPr/>
        </p:nvSpPr>
        <p:spPr>
          <a:xfrm>
            <a:off x="4071817"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Rectangle 42"/>
          <p:cNvSpPr/>
          <p:nvPr/>
        </p:nvSpPr>
        <p:spPr>
          <a:xfrm>
            <a:off x="4071817"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S22</a:t>
            </a:r>
          </a:p>
        </p:txBody>
      </p:sp>
      <p:sp>
        <p:nvSpPr>
          <p:cNvPr id="44" name="Rectangle 43"/>
          <p:cNvSpPr/>
          <p:nvPr/>
        </p:nvSpPr>
        <p:spPr>
          <a:xfrm>
            <a:off x="4383322" y="2037600"/>
            <a:ext cx="311505"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Rectangle 44"/>
          <p:cNvSpPr/>
          <p:nvPr/>
        </p:nvSpPr>
        <p:spPr>
          <a:xfrm>
            <a:off x="4383322"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S23</a:t>
            </a:r>
          </a:p>
        </p:txBody>
      </p:sp>
      <p:sp>
        <p:nvSpPr>
          <p:cNvPr id="46" name="Rectangle 45"/>
          <p:cNvSpPr/>
          <p:nvPr/>
        </p:nvSpPr>
        <p:spPr>
          <a:xfrm>
            <a:off x="4694827" y="2037600"/>
            <a:ext cx="311505"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Rectangle 46"/>
          <p:cNvSpPr/>
          <p:nvPr/>
        </p:nvSpPr>
        <p:spPr>
          <a:xfrm>
            <a:off x="4694827"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S24</a:t>
            </a:r>
          </a:p>
        </p:txBody>
      </p:sp>
      <p:sp>
        <p:nvSpPr>
          <p:cNvPr id="48" name="Rectangle 47"/>
          <p:cNvSpPr/>
          <p:nvPr/>
        </p:nvSpPr>
        <p:spPr>
          <a:xfrm>
            <a:off x="5006332"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Rectangle 48"/>
          <p:cNvSpPr/>
          <p:nvPr/>
        </p:nvSpPr>
        <p:spPr>
          <a:xfrm>
            <a:off x="5006332"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S25</a:t>
            </a:r>
          </a:p>
        </p:txBody>
      </p:sp>
      <p:sp>
        <p:nvSpPr>
          <p:cNvPr id="50" name="Rectangle 49"/>
          <p:cNvSpPr/>
          <p:nvPr/>
        </p:nvSpPr>
        <p:spPr>
          <a:xfrm>
            <a:off x="5317837"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Rectangle 50"/>
          <p:cNvSpPr/>
          <p:nvPr/>
        </p:nvSpPr>
        <p:spPr>
          <a:xfrm>
            <a:off x="5317837"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S26</a:t>
            </a:r>
          </a:p>
        </p:txBody>
      </p:sp>
      <p:sp>
        <p:nvSpPr>
          <p:cNvPr id="52" name="Rectangle 51"/>
          <p:cNvSpPr/>
          <p:nvPr/>
        </p:nvSpPr>
        <p:spPr>
          <a:xfrm>
            <a:off x="5629342"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Rectangle 52"/>
          <p:cNvSpPr/>
          <p:nvPr/>
        </p:nvSpPr>
        <p:spPr>
          <a:xfrm>
            <a:off x="5629342"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S27</a:t>
            </a:r>
          </a:p>
        </p:txBody>
      </p:sp>
      <p:sp>
        <p:nvSpPr>
          <p:cNvPr id="54" name="Rectangle 53"/>
          <p:cNvSpPr/>
          <p:nvPr/>
        </p:nvSpPr>
        <p:spPr>
          <a:xfrm>
            <a:off x="5940847" y="2037600"/>
            <a:ext cx="31150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Rectangle 54"/>
          <p:cNvSpPr/>
          <p:nvPr/>
        </p:nvSpPr>
        <p:spPr>
          <a:xfrm>
            <a:off x="5940847" y="2037600"/>
            <a:ext cx="31150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S28</a:t>
            </a:r>
          </a:p>
        </p:txBody>
      </p:sp>
      <p:sp>
        <p:nvSpPr>
          <p:cNvPr id="56" name="Rectangle 55"/>
          <p:cNvSpPr/>
          <p:nvPr/>
        </p:nvSpPr>
        <p:spPr>
          <a:xfrm>
            <a:off x="6252353"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7" name="Rectangle 56"/>
          <p:cNvSpPr/>
          <p:nvPr/>
        </p:nvSpPr>
        <p:spPr>
          <a:xfrm>
            <a:off x="6252353"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S29</a:t>
            </a:r>
          </a:p>
        </p:txBody>
      </p:sp>
      <p:sp>
        <p:nvSpPr>
          <p:cNvPr id="58" name="Rectangle 57"/>
          <p:cNvSpPr/>
          <p:nvPr/>
        </p:nvSpPr>
        <p:spPr>
          <a:xfrm>
            <a:off x="6563858"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Rectangle 58"/>
          <p:cNvSpPr/>
          <p:nvPr/>
        </p:nvSpPr>
        <p:spPr>
          <a:xfrm>
            <a:off x="6563858"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S30</a:t>
            </a:r>
          </a:p>
        </p:txBody>
      </p:sp>
      <p:sp>
        <p:nvSpPr>
          <p:cNvPr id="60" name="Rectangle 59"/>
          <p:cNvSpPr/>
          <p:nvPr/>
        </p:nvSpPr>
        <p:spPr>
          <a:xfrm>
            <a:off x="6875363"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Rectangle 60"/>
          <p:cNvSpPr/>
          <p:nvPr/>
        </p:nvSpPr>
        <p:spPr>
          <a:xfrm>
            <a:off x="6875363"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S31</a:t>
            </a:r>
          </a:p>
        </p:txBody>
      </p:sp>
      <p:sp>
        <p:nvSpPr>
          <p:cNvPr id="62" name="Rectangle 61"/>
          <p:cNvSpPr/>
          <p:nvPr/>
        </p:nvSpPr>
        <p:spPr>
          <a:xfrm>
            <a:off x="7186868"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Rectangle 62"/>
          <p:cNvSpPr/>
          <p:nvPr/>
        </p:nvSpPr>
        <p:spPr>
          <a:xfrm>
            <a:off x="7186868"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S32</a:t>
            </a:r>
          </a:p>
        </p:txBody>
      </p:sp>
      <p:sp>
        <p:nvSpPr>
          <p:cNvPr id="64" name="Rectangle 63"/>
          <p:cNvSpPr/>
          <p:nvPr/>
        </p:nvSpPr>
        <p:spPr>
          <a:xfrm>
            <a:off x="7498373"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Rectangle 64"/>
          <p:cNvSpPr/>
          <p:nvPr/>
        </p:nvSpPr>
        <p:spPr>
          <a:xfrm>
            <a:off x="7498373"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S33</a:t>
            </a:r>
          </a:p>
        </p:txBody>
      </p:sp>
      <p:sp>
        <p:nvSpPr>
          <p:cNvPr id="66" name="Rectangle 65"/>
          <p:cNvSpPr/>
          <p:nvPr/>
        </p:nvSpPr>
        <p:spPr>
          <a:xfrm>
            <a:off x="7809878"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Rectangle 66"/>
          <p:cNvSpPr/>
          <p:nvPr/>
        </p:nvSpPr>
        <p:spPr>
          <a:xfrm>
            <a:off x="7809878"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S34</a:t>
            </a:r>
          </a:p>
        </p:txBody>
      </p:sp>
      <p:sp>
        <p:nvSpPr>
          <p:cNvPr id="68" name="Rectangle 67"/>
          <p:cNvSpPr/>
          <p:nvPr/>
        </p:nvSpPr>
        <p:spPr>
          <a:xfrm>
            <a:off x="8121383"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Rectangle 68"/>
          <p:cNvSpPr/>
          <p:nvPr/>
        </p:nvSpPr>
        <p:spPr>
          <a:xfrm>
            <a:off x="8121383"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S35</a:t>
            </a:r>
          </a:p>
        </p:txBody>
      </p:sp>
      <p:sp>
        <p:nvSpPr>
          <p:cNvPr id="70" name="Rectangle 69"/>
          <p:cNvSpPr/>
          <p:nvPr/>
        </p:nvSpPr>
        <p:spPr>
          <a:xfrm>
            <a:off x="8432888"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Rectangle 70"/>
          <p:cNvSpPr/>
          <p:nvPr/>
        </p:nvSpPr>
        <p:spPr>
          <a:xfrm>
            <a:off x="8432888"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S36</a:t>
            </a:r>
          </a:p>
        </p:txBody>
      </p:sp>
      <p:sp>
        <p:nvSpPr>
          <p:cNvPr id="72" name="Rectangle 71"/>
          <p:cNvSpPr/>
          <p:nvPr/>
        </p:nvSpPr>
        <p:spPr>
          <a:xfrm>
            <a:off x="8744393" y="2037600"/>
            <a:ext cx="31150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3" name="Rectangle 72"/>
          <p:cNvSpPr/>
          <p:nvPr/>
        </p:nvSpPr>
        <p:spPr>
          <a:xfrm>
            <a:off x="8744393" y="2037600"/>
            <a:ext cx="31150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S37</a:t>
            </a:r>
          </a:p>
        </p:txBody>
      </p:sp>
      <p:sp>
        <p:nvSpPr>
          <p:cNvPr id="74" name="Rectangle 73"/>
          <p:cNvSpPr/>
          <p:nvPr/>
        </p:nvSpPr>
        <p:spPr>
          <a:xfrm>
            <a:off x="9055899" y="2037600"/>
            <a:ext cx="31150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Rectangle 74"/>
          <p:cNvSpPr/>
          <p:nvPr/>
        </p:nvSpPr>
        <p:spPr>
          <a:xfrm>
            <a:off x="9055899" y="2037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S38</a:t>
            </a:r>
          </a:p>
        </p:txBody>
      </p:sp>
      <p:sp>
        <p:nvSpPr>
          <p:cNvPr id="76" name="Diamond 75"/>
          <p:cNvSpPr/>
          <p:nvPr/>
        </p:nvSpPr>
        <p:spPr>
          <a:xfrm>
            <a:off x="562135"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Rectangle 76"/>
          <p:cNvSpPr/>
          <p:nvPr/>
        </p:nvSpPr>
        <p:spPr>
          <a:xfrm>
            <a:off x="-187473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10</a:t>
            </a:r>
          </a:p>
        </p:txBody>
      </p:sp>
      <p:sp>
        <p:nvSpPr>
          <p:cNvPr id="78" name="Diamond 77"/>
          <p:cNvSpPr/>
          <p:nvPr/>
        </p:nvSpPr>
        <p:spPr>
          <a:xfrm>
            <a:off x="873641"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Rectangle 78"/>
          <p:cNvSpPr/>
          <p:nvPr/>
        </p:nvSpPr>
        <p:spPr>
          <a:xfrm>
            <a:off x="-156323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11</a:t>
            </a:r>
          </a:p>
        </p:txBody>
      </p:sp>
      <p:sp>
        <p:nvSpPr>
          <p:cNvPr id="80" name="Diamond 79"/>
          <p:cNvSpPr/>
          <p:nvPr/>
        </p:nvSpPr>
        <p:spPr>
          <a:xfrm>
            <a:off x="118514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Rectangle 80"/>
          <p:cNvSpPr/>
          <p:nvPr/>
        </p:nvSpPr>
        <p:spPr>
          <a:xfrm>
            <a:off x="-125172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12</a:t>
            </a:r>
          </a:p>
        </p:txBody>
      </p:sp>
      <p:sp>
        <p:nvSpPr>
          <p:cNvPr id="82" name="Diamond 81"/>
          <p:cNvSpPr/>
          <p:nvPr/>
        </p:nvSpPr>
        <p:spPr>
          <a:xfrm>
            <a:off x="1496651"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Rectangle 82"/>
          <p:cNvSpPr/>
          <p:nvPr/>
        </p:nvSpPr>
        <p:spPr>
          <a:xfrm>
            <a:off x="-94022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13</a:t>
            </a:r>
          </a:p>
        </p:txBody>
      </p:sp>
      <p:sp>
        <p:nvSpPr>
          <p:cNvPr id="84" name="Diamond 83"/>
          <p:cNvSpPr/>
          <p:nvPr/>
        </p:nvSpPr>
        <p:spPr>
          <a:xfrm>
            <a:off x="180815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5" name="Rectangle 84"/>
          <p:cNvSpPr/>
          <p:nvPr/>
        </p:nvSpPr>
        <p:spPr>
          <a:xfrm>
            <a:off x="-62871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14</a:t>
            </a:r>
          </a:p>
        </p:txBody>
      </p:sp>
      <p:sp>
        <p:nvSpPr>
          <p:cNvPr id="86" name="Diamond 85"/>
          <p:cNvSpPr/>
          <p:nvPr/>
        </p:nvSpPr>
        <p:spPr>
          <a:xfrm>
            <a:off x="2119661"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7" name="Rectangle 86"/>
          <p:cNvSpPr/>
          <p:nvPr/>
        </p:nvSpPr>
        <p:spPr>
          <a:xfrm>
            <a:off x="-31721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15</a:t>
            </a:r>
          </a:p>
        </p:txBody>
      </p:sp>
      <p:sp>
        <p:nvSpPr>
          <p:cNvPr id="88" name="Diamond 87"/>
          <p:cNvSpPr/>
          <p:nvPr/>
        </p:nvSpPr>
        <p:spPr>
          <a:xfrm>
            <a:off x="243116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9" name="Rectangle 88"/>
          <p:cNvSpPr/>
          <p:nvPr/>
        </p:nvSpPr>
        <p:spPr>
          <a:xfrm>
            <a:off x="-570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16</a:t>
            </a:r>
          </a:p>
        </p:txBody>
      </p:sp>
      <p:sp>
        <p:nvSpPr>
          <p:cNvPr id="90" name="Diamond 89"/>
          <p:cNvSpPr/>
          <p:nvPr/>
        </p:nvSpPr>
        <p:spPr>
          <a:xfrm>
            <a:off x="2742671"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1" name="Rectangle 90"/>
          <p:cNvSpPr/>
          <p:nvPr/>
        </p:nvSpPr>
        <p:spPr>
          <a:xfrm>
            <a:off x="305796"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17</a:t>
            </a:r>
          </a:p>
        </p:txBody>
      </p:sp>
      <p:sp>
        <p:nvSpPr>
          <p:cNvPr id="92" name="Diamond 91"/>
          <p:cNvSpPr/>
          <p:nvPr/>
        </p:nvSpPr>
        <p:spPr>
          <a:xfrm>
            <a:off x="305417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3" name="Rectangle 92"/>
          <p:cNvSpPr/>
          <p:nvPr/>
        </p:nvSpPr>
        <p:spPr>
          <a:xfrm>
            <a:off x="617301"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18</a:t>
            </a:r>
          </a:p>
        </p:txBody>
      </p:sp>
      <p:sp>
        <p:nvSpPr>
          <p:cNvPr id="94" name="Diamond 93"/>
          <p:cNvSpPr/>
          <p:nvPr/>
        </p:nvSpPr>
        <p:spPr>
          <a:xfrm>
            <a:off x="3365681"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 name="Rectangle 94"/>
          <p:cNvSpPr/>
          <p:nvPr/>
        </p:nvSpPr>
        <p:spPr>
          <a:xfrm>
            <a:off x="92880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19</a:t>
            </a:r>
          </a:p>
        </p:txBody>
      </p:sp>
      <p:sp>
        <p:nvSpPr>
          <p:cNvPr id="96" name="Diamond 95"/>
          <p:cNvSpPr/>
          <p:nvPr/>
        </p:nvSpPr>
        <p:spPr>
          <a:xfrm>
            <a:off x="367718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 name="Rectangle 96"/>
          <p:cNvSpPr/>
          <p:nvPr/>
        </p:nvSpPr>
        <p:spPr>
          <a:xfrm>
            <a:off x="1240312"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20</a:t>
            </a:r>
          </a:p>
        </p:txBody>
      </p:sp>
      <p:sp>
        <p:nvSpPr>
          <p:cNvPr id="98" name="Diamond 97"/>
          <p:cNvSpPr/>
          <p:nvPr/>
        </p:nvSpPr>
        <p:spPr>
          <a:xfrm>
            <a:off x="3988692"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9" name="Rectangle 98"/>
          <p:cNvSpPr/>
          <p:nvPr/>
        </p:nvSpPr>
        <p:spPr>
          <a:xfrm>
            <a:off x="155181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21</a:t>
            </a:r>
          </a:p>
        </p:txBody>
      </p:sp>
      <p:sp>
        <p:nvSpPr>
          <p:cNvPr id="100" name="Diamond 99"/>
          <p:cNvSpPr/>
          <p:nvPr/>
        </p:nvSpPr>
        <p:spPr>
          <a:xfrm>
            <a:off x="4300197"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1" name="Rectangle 100"/>
          <p:cNvSpPr/>
          <p:nvPr/>
        </p:nvSpPr>
        <p:spPr>
          <a:xfrm>
            <a:off x="1863322"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22</a:t>
            </a:r>
          </a:p>
        </p:txBody>
      </p:sp>
      <p:sp>
        <p:nvSpPr>
          <p:cNvPr id="102" name="Diamond 101"/>
          <p:cNvSpPr/>
          <p:nvPr/>
        </p:nvSpPr>
        <p:spPr>
          <a:xfrm>
            <a:off x="4611702"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3" name="Rectangle 102"/>
          <p:cNvSpPr/>
          <p:nvPr/>
        </p:nvSpPr>
        <p:spPr>
          <a:xfrm>
            <a:off x="217482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23</a:t>
            </a:r>
          </a:p>
        </p:txBody>
      </p:sp>
      <p:sp>
        <p:nvSpPr>
          <p:cNvPr id="104" name="Diamond 103"/>
          <p:cNvSpPr/>
          <p:nvPr/>
        </p:nvSpPr>
        <p:spPr>
          <a:xfrm>
            <a:off x="4923207"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5" name="Rectangle 104"/>
          <p:cNvSpPr/>
          <p:nvPr/>
        </p:nvSpPr>
        <p:spPr>
          <a:xfrm>
            <a:off x="2486332"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24</a:t>
            </a:r>
          </a:p>
        </p:txBody>
      </p:sp>
      <p:sp>
        <p:nvSpPr>
          <p:cNvPr id="106" name="Diamond 105"/>
          <p:cNvSpPr/>
          <p:nvPr/>
        </p:nvSpPr>
        <p:spPr>
          <a:xfrm>
            <a:off x="5234712"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7" name="Rectangle 106"/>
          <p:cNvSpPr/>
          <p:nvPr/>
        </p:nvSpPr>
        <p:spPr>
          <a:xfrm>
            <a:off x="279783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25</a:t>
            </a:r>
          </a:p>
        </p:txBody>
      </p:sp>
      <p:sp>
        <p:nvSpPr>
          <p:cNvPr id="108" name="Diamond 107"/>
          <p:cNvSpPr/>
          <p:nvPr/>
        </p:nvSpPr>
        <p:spPr>
          <a:xfrm>
            <a:off x="5546217"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9" name="Rectangle 108"/>
          <p:cNvSpPr/>
          <p:nvPr/>
        </p:nvSpPr>
        <p:spPr>
          <a:xfrm>
            <a:off x="3109342"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26</a:t>
            </a:r>
          </a:p>
        </p:txBody>
      </p:sp>
      <p:sp>
        <p:nvSpPr>
          <p:cNvPr id="110" name="Diamond 109"/>
          <p:cNvSpPr/>
          <p:nvPr/>
        </p:nvSpPr>
        <p:spPr>
          <a:xfrm>
            <a:off x="5857722"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1" name="Rectangle 110"/>
          <p:cNvSpPr/>
          <p:nvPr/>
        </p:nvSpPr>
        <p:spPr>
          <a:xfrm>
            <a:off x="342084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27</a:t>
            </a:r>
          </a:p>
        </p:txBody>
      </p:sp>
      <p:sp>
        <p:nvSpPr>
          <p:cNvPr id="112" name="Diamond 111"/>
          <p:cNvSpPr/>
          <p:nvPr/>
        </p:nvSpPr>
        <p:spPr>
          <a:xfrm>
            <a:off x="6169227"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3" name="Rectangle 112"/>
          <p:cNvSpPr/>
          <p:nvPr/>
        </p:nvSpPr>
        <p:spPr>
          <a:xfrm>
            <a:off x="373235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28</a:t>
            </a:r>
          </a:p>
        </p:txBody>
      </p:sp>
      <p:sp>
        <p:nvSpPr>
          <p:cNvPr id="114" name="Diamond 113"/>
          <p:cNvSpPr/>
          <p:nvPr/>
        </p:nvSpPr>
        <p:spPr>
          <a:xfrm>
            <a:off x="6480732"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5" name="Rectangle 114"/>
          <p:cNvSpPr/>
          <p:nvPr/>
        </p:nvSpPr>
        <p:spPr>
          <a:xfrm>
            <a:off x="404385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29</a:t>
            </a:r>
          </a:p>
        </p:txBody>
      </p:sp>
      <p:sp>
        <p:nvSpPr>
          <p:cNvPr id="116" name="Diamond 115"/>
          <p:cNvSpPr/>
          <p:nvPr/>
        </p:nvSpPr>
        <p:spPr>
          <a:xfrm>
            <a:off x="6792238"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7" name="Rectangle 116"/>
          <p:cNvSpPr/>
          <p:nvPr/>
        </p:nvSpPr>
        <p:spPr>
          <a:xfrm>
            <a:off x="435536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30</a:t>
            </a:r>
          </a:p>
        </p:txBody>
      </p:sp>
      <p:sp>
        <p:nvSpPr>
          <p:cNvPr id="118" name="Diamond 117"/>
          <p:cNvSpPr/>
          <p:nvPr/>
        </p:nvSpPr>
        <p:spPr>
          <a:xfrm>
            <a:off x="7103743"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9" name="Rectangle 118"/>
          <p:cNvSpPr/>
          <p:nvPr/>
        </p:nvSpPr>
        <p:spPr>
          <a:xfrm>
            <a:off x="466686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31</a:t>
            </a:r>
          </a:p>
        </p:txBody>
      </p:sp>
      <p:sp>
        <p:nvSpPr>
          <p:cNvPr id="120" name="Diamond 119"/>
          <p:cNvSpPr/>
          <p:nvPr/>
        </p:nvSpPr>
        <p:spPr>
          <a:xfrm>
            <a:off x="7415248"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1" name="Rectangle 120"/>
          <p:cNvSpPr/>
          <p:nvPr/>
        </p:nvSpPr>
        <p:spPr>
          <a:xfrm>
            <a:off x="497837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32</a:t>
            </a:r>
          </a:p>
        </p:txBody>
      </p:sp>
      <p:sp>
        <p:nvSpPr>
          <p:cNvPr id="122" name="Diamond 121"/>
          <p:cNvSpPr/>
          <p:nvPr/>
        </p:nvSpPr>
        <p:spPr>
          <a:xfrm>
            <a:off x="7726753"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3" name="Rectangle 122"/>
          <p:cNvSpPr/>
          <p:nvPr/>
        </p:nvSpPr>
        <p:spPr>
          <a:xfrm>
            <a:off x="528987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33</a:t>
            </a:r>
          </a:p>
        </p:txBody>
      </p:sp>
      <p:sp>
        <p:nvSpPr>
          <p:cNvPr id="124" name="Diamond 123"/>
          <p:cNvSpPr/>
          <p:nvPr/>
        </p:nvSpPr>
        <p:spPr>
          <a:xfrm>
            <a:off x="8038258"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5" name="Rectangle 124"/>
          <p:cNvSpPr/>
          <p:nvPr/>
        </p:nvSpPr>
        <p:spPr>
          <a:xfrm>
            <a:off x="560138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34</a:t>
            </a:r>
          </a:p>
        </p:txBody>
      </p:sp>
      <p:sp>
        <p:nvSpPr>
          <p:cNvPr id="126" name="Diamond 125"/>
          <p:cNvSpPr/>
          <p:nvPr/>
        </p:nvSpPr>
        <p:spPr>
          <a:xfrm>
            <a:off x="8349763"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7" name="Rectangle 126"/>
          <p:cNvSpPr/>
          <p:nvPr/>
        </p:nvSpPr>
        <p:spPr>
          <a:xfrm>
            <a:off x="591288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35</a:t>
            </a:r>
          </a:p>
        </p:txBody>
      </p:sp>
      <p:sp>
        <p:nvSpPr>
          <p:cNvPr id="128" name="Diamond 127"/>
          <p:cNvSpPr/>
          <p:nvPr/>
        </p:nvSpPr>
        <p:spPr>
          <a:xfrm>
            <a:off x="8661268"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9" name="Rectangle 128"/>
          <p:cNvSpPr/>
          <p:nvPr/>
        </p:nvSpPr>
        <p:spPr>
          <a:xfrm>
            <a:off x="622439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36</a:t>
            </a:r>
          </a:p>
        </p:txBody>
      </p:sp>
      <p:sp>
        <p:nvSpPr>
          <p:cNvPr id="130" name="Diamond 129"/>
          <p:cNvSpPr/>
          <p:nvPr/>
        </p:nvSpPr>
        <p:spPr>
          <a:xfrm>
            <a:off x="8972773"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1" name="Rectangle 130"/>
          <p:cNvSpPr/>
          <p:nvPr/>
        </p:nvSpPr>
        <p:spPr>
          <a:xfrm>
            <a:off x="653589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37</a:t>
            </a:r>
          </a:p>
        </p:txBody>
      </p:sp>
      <p:sp>
        <p:nvSpPr>
          <p:cNvPr id="132" name="Diamond 131"/>
          <p:cNvSpPr/>
          <p:nvPr/>
        </p:nvSpPr>
        <p:spPr>
          <a:xfrm>
            <a:off x="9284278"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3" name="Rectangle 132"/>
          <p:cNvSpPr/>
          <p:nvPr/>
        </p:nvSpPr>
        <p:spPr>
          <a:xfrm>
            <a:off x="684740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38</a:t>
            </a:r>
          </a:p>
        </p:txBody>
      </p:sp>
      <p:sp>
        <p:nvSpPr>
          <p:cNvPr id="134" name="Diamond 133"/>
          <p:cNvSpPr/>
          <p:nvPr/>
        </p:nvSpPr>
        <p:spPr>
          <a:xfrm>
            <a:off x="2453416" y="290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5" name="Rectangle 134"/>
          <p:cNvSpPr/>
          <p:nvPr/>
        </p:nvSpPr>
        <p:spPr>
          <a:xfrm>
            <a:off x="16542" y="290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Service Management overview and cost estimates issued.</a:t>
            </a:r>
          </a:p>
        </p:txBody>
      </p:sp>
      <p:sp>
        <p:nvSpPr>
          <p:cNvPr id="136" name="Diamond 135"/>
          <p:cNvSpPr/>
          <p:nvPr/>
        </p:nvSpPr>
        <p:spPr>
          <a:xfrm>
            <a:off x="3076427"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7" name="Rectangle 136"/>
          <p:cNvSpPr/>
          <p:nvPr/>
        </p:nvSpPr>
        <p:spPr>
          <a:xfrm>
            <a:off x="639552"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Sign-off from funders</a:t>
            </a:r>
          </a:p>
        </p:txBody>
      </p:sp>
      <p:sp>
        <p:nvSpPr>
          <p:cNvPr id="138" name="Diamond 137"/>
          <p:cNvSpPr/>
          <p:nvPr/>
        </p:nvSpPr>
        <p:spPr>
          <a:xfrm>
            <a:off x="5879973"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9" name="Rectangle 138"/>
          <p:cNvSpPr/>
          <p:nvPr/>
        </p:nvSpPr>
        <p:spPr>
          <a:xfrm>
            <a:off x="3443098"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IBM Deliver Initial Bulk Data Extract</a:t>
            </a:r>
          </a:p>
        </p:txBody>
      </p:sp>
      <p:sp>
        <p:nvSpPr>
          <p:cNvPr id="140" name="Diamond 139"/>
          <p:cNvSpPr/>
          <p:nvPr/>
        </p:nvSpPr>
        <p:spPr>
          <a:xfrm>
            <a:off x="5879973" y="290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1" name="Rectangle 140"/>
          <p:cNvSpPr/>
          <p:nvPr/>
        </p:nvSpPr>
        <p:spPr>
          <a:xfrm>
            <a:off x="3443098" y="290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IBM Deliver Incremental Regular Feed</a:t>
            </a:r>
          </a:p>
        </p:txBody>
      </p:sp>
      <p:sp>
        <p:nvSpPr>
          <p:cNvPr id="142" name="Diamond 141"/>
          <p:cNvSpPr/>
          <p:nvPr/>
        </p:nvSpPr>
        <p:spPr>
          <a:xfrm>
            <a:off x="3076427" y="3117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3" name="Rectangle 142"/>
          <p:cNvSpPr/>
          <p:nvPr/>
        </p:nvSpPr>
        <p:spPr>
          <a:xfrm>
            <a:off x="639552" y="311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BVD Free Deliver Initial Bulk Data Extract</a:t>
            </a:r>
          </a:p>
        </p:txBody>
      </p:sp>
      <p:sp>
        <p:nvSpPr>
          <p:cNvPr id="144" name="Diamond 143"/>
          <p:cNvSpPr/>
          <p:nvPr/>
        </p:nvSpPr>
        <p:spPr>
          <a:xfrm>
            <a:off x="3076427" y="333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5" name="Rectangle 144"/>
          <p:cNvSpPr/>
          <p:nvPr/>
        </p:nvSpPr>
        <p:spPr>
          <a:xfrm>
            <a:off x="639552" y="333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BVD Free Deliver Incremental Regular Feed</a:t>
            </a:r>
          </a:p>
        </p:txBody>
      </p:sp>
      <p:sp>
        <p:nvSpPr>
          <p:cNvPr id="146" name="Diamond 145"/>
          <p:cNvSpPr/>
          <p:nvPr/>
        </p:nvSpPr>
        <p:spPr>
          <a:xfrm>
            <a:off x="6169227" y="333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7" name="Rectangle 146"/>
          <p:cNvSpPr/>
          <p:nvPr/>
        </p:nvSpPr>
        <p:spPr>
          <a:xfrm>
            <a:off x="3732353" y="333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Both Bulk Pipelines available</a:t>
            </a:r>
          </a:p>
        </p:txBody>
      </p:sp>
      <p:sp>
        <p:nvSpPr>
          <p:cNvPr id="148" name="Diamond 147"/>
          <p:cNvSpPr/>
          <p:nvPr/>
        </p:nvSpPr>
        <p:spPr>
          <a:xfrm>
            <a:off x="5879973" y="3117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9" name="Rectangle 148"/>
          <p:cNvSpPr/>
          <p:nvPr/>
        </p:nvSpPr>
        <p:spPr>
          <a:xfrm>
            <a:off x="3443098" y="311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ALL Feeds Available</a:t>
            </a:r>
          </a:p>
        </p:txBody>
      </p:sp>
      <p:sp>
        <p:nvSpPr>
          <p:cNvPr id="150" name="Diamond 149"/>
          <p:cNvSpPr/>
          <p:nvPr/>
        </p:nvSpPr>
        <p:spPr>
          <a:xfrm>
            <a:off x="5234712"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1" name="Rectangle 150"/>
          <p:cNvSpPr/>
          <p:nvPr/>
        </p:nvSpPr>
        <p:spPr>
          <a:xfrm>
            <a:off x="2797837"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52" name="Diamond 151"/>
          <p:cNvSpPr/>
          <p:nvPr/>
        </p:nvSpPr>
        <p:spPr>
          <a:xfrm>
            <a:off x="5701970"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3" name="Rectangle 152"/>
          <p:cNvSpPr/>
          <p:nvPr/>
        </p:nvSpPr>
        <p:spPr>
          <a:xfrm>
            <a:off x="3265095"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54" name="Diamond 153"/>
          <p:cNvSpPr/>
          <p:nvPr/>
        </p:nvSpPr>
        <p:spPr>
          <a:xfrm>
            <a:off x="6169227"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5" name="Rectangle 154"/>
          <p:cNvSpPr/>
          <p:nvPr/>
        </p:nvSpPr>
        <p:spPr>
          <a:xfrm>
            <a:off x="3732353"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56" name="Diamond 155"/>
          <p:cNvSpPr/>
          <p:nvPr/>
        </p:nvSpPr>
        <p:spPr>
          <a:xfrm>
            <a:off x="6636485"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7" name="Rectangle 156"/>
          <p:cNvSpPr/>
          <p:nvPr/>
        </p:nvSpPr>
        <p:spPr>
          <a:xfrm>
            <a:off x="4199610"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58" name="Diamond 157"/>
          <p:cNvSpPr/>
          <p:nvPr/>
        </p:nvSpPr>
        <p:spPr>
          <a:xfrm>
            <a:off x="7103743"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9" name="Rectangle 158"/>
          <p:cNvSpPr/>
          <p:nvPr/>
        </p:nvSpPr>
        <p:spPr>
          <a:xfrm>
            <a:off x="4666868"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0" name="Diamond 159"/>
          <p:cNvSpPr/>
          <p:nvPr/>
        </p:nvSpPr>
        <p:spPr>
          <a:xfrm>
            <a:off x="7571000"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1" name="Rectangle 160"/>
          <p:cNvSpPr/>
          <p:nvPr/>
        </p:nvSpPr>
        <p:spPr>
          <a:xfrm>
            <a:off x="5134126"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2" name="Diamond 161"/>
          <p:cNvSpPr/>
          <p:nvPr/>
        </p:nvSpPr>
        <p:spPr>
          <a:xfrm>
            <a:off x="8038258"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3" name="Rectangle 162"/>
          <p:cNvSpPr/>
          <p:nvPr/>
        </p:nvSpPr>
        <p:spPr>
          <a:xfrm>
            <a:off x="5601383"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4" name="Diamond 163"/>
          <p:cNvSpPr/>
          <p:nvPr/>
        </p:nvSpPr>
        <p:spPr>
          <a:xfrm>
            <a:off x="8505516"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5" name="Rectangle 164"/>
          <p:cNvSpPr/>
          <p:nvPr/>
        </p:nvSpPr>
        <p:spPr>
          <a:xfrm>
            <a:off x="6068641"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6" name="Diamond 165"/>
          <p:cNvSpPr/>
          <p:nvPr/>
        </p:nvSpPr>
        <p:spPr>
          <a:xfrm>
            <a:off x="8972773"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7" name="Rectangle 166"/>
          <p:cNvSpPr/>
          <p:nvPr/>
        </p:nvSpPr>
        <p:spPr>
          <a:xfrm>
            <a:off x="6535899"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8" name="Rectangle 167"/>
          <p:cNvSpPr/>
          <p:nvPr/>
        </p:nvSpPr>
        <p:spPr>
          <a:xfrm>
            <a:off x="1312772" y="1389600"/>
            <a:ext cx="1824529"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9" name="Rectangle 168"/>
          <p:cNvSpPr/>
          <p:nvPr/>
        </p:nvSpPr>
        <p:spPr>
          <a:xfrm>
            <a:off x="1312772" y="1389600"/>
            <a:ext cx="1824529"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Proposal Review and Sign Off</a:t>
            </a:r>
          </a:p>
        </p:txBody>
      </p:sp>
      <p:sp>
        <p:nvSpPr>
          <p:cNvPr id="170" name="Diamond 169"/>
          <p:cNvSpPr/>
          <p:nvPr/>
        </p:nvSpPr>
        <p:spPr>
          <a:xfrm>
            <a:off x="3054176" y="1605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1" name="Rectangle 170"/>
          <p:cNvSpPr/>
          <p:nvPr/>
        </p:nvSpPr>
        <p:spPr>
          <a:xfrm>
            <a:off x="617301"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Proposal Signed Off</a:t>
            </a:r>
          </a:p>
        </p:txBody>
      </p:sp>
      <p:sp>
        <p:nvSpPr>
          <p:cNvPr id="172" name="Diamond 171"/>
          <p:cNvSpPr/>
          <p:nvPr/>
        </p:nvSpPr>
        <p:spPr>
          <a:xfrm>
            <a:off x="3521434"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3" name="Rectangle 172"/>
          <p:cNvSpPr/>
          <p:nvPr/>
        </p:nvSpPr>
        <p:spPr>
          <a:xfrm>
            <a:off x="1084559"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74" name="Diamond 173"/>
          <p:cNvSpPr/>
          <p:nvPr/>
        </p:nvSpPr>
        <p:spPr>
          <a:xfrm>
            <a:off x="4900957"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5" name="Rectangle 174"/>
          <p:cNvSpPr/>
          <p:nvPr/>
        </p:nvSpPr>
        <p:spPr>
          <a:xfrm>
            <a:off x="2464082"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76" name="Diamond 175"/>
          <p:cNvSpPr/>
          <p:nvPr/>
        </p:nvSpPr>
        <p:spPr>
          <a:xfrm>
            <a:off x="6235978"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7" name="Rectangle 176"/>
          <p:cNvSpPr/>
          <p:nvPr/>
        </p:nvSpPr>
        <p:spPr>
          <a:xfrm>
            <a:off x="3799104"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78" name="Diamond 177"/>
          <p:cNvSpPr/>
          <p:nvPr/>
        </p:nvSpPr>
        <p:spPr>
          <a:xfrm>
            <a:off x="7615501"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9" name="Rectangle 178"/>
          <p:cNvSpPr/>
          <p:nvPr/>
        </p:nvSpPr>
        <p:spPr>
          <a:xfrm>
            <a:off x="5178626"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80" name="Diamond 179"/>
          <p:cNvSpPr/>
          <p:nvPr/>
        </p:nvSpPr>
        <p:spPr>
          <a:xfrm>
            <a:off x="8995024"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1" name="Rectangle 180"/>
          <p:cNvSpPr/>
          <p:nvPr/>
        </p:nvSpPr>
        <p:spPr>
          <a:xfrm>
            <a:off x="6558149"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82" name="Diamond 181"/>
          <p:cNvSpPr/>
          <p:nvPr/>
        </p:nvSpPr>
        <p:spPr>
          <a:xfrm>
            <a:off x="5234712"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3" name="Rectangle 182"/>
          <p:cNvSpPr/>
          <p:nvPr/>
        </p:nvSpPr>
        <p:spPr>
          <a:xfrm>
            <a:off x="2797837"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84" name="Diamond 183"/>
          <p:cNvSpPr/>
          <p:nvPr/>
        </p:nvSpPr>
        <p:spPr>
          <a:xfrm>
            <a:off x="5701970"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5" name="Rectangle 184"/>
          <p:cNvSpPr/>
          <p:nvPr/>
        </p:nvSpPr>
        <p:spPr>
          <a:xfrm>
            <a:off x="3265095"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86" name="Diamond 185"/>
          <p:cNvSpPr/>
          <p:nvPr/>
        </p:nvSpPr>
        <p:spPr>
          <a:xfrm>
            <a:off x="6169227"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7" name="Rectangle 186"/>
          <p:cNvSpPr/>
          <p:nvPr/>
        </p:nvSpPr>
        <p:spPr>
          <a:xfrm>
            <a:off x="3732353"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88" name="Diamond 187"/>
          <p:cNvSpPr/>
          <p:nvPr/>
        </p:nvSpPr>
        <p:spPr>
          <a:xfrm>
            <a:off x="6636485"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9" name="Rectangle 188"/>
          <p:cNvSpPr/>
          <p:nvPr/>
        </p:nvSpPr>
        <p:spPr>
          <a:xfrm>
            <a:off x="4199610"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0" name="Diamond 189"/>
          <p:cNvSpPr/>
          <p:nvPr/>
        </p:nvSpPr>
        <p:spPr>
          <a:xfrm>
            <a:off x="7103743"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1" name="Rectangle 190"/>
          <p:cNvSpPr/>
          <p:nvPr/>
        </p:nvSpPr>
        <p:spPr>
          <a:xfrm>
            <a:off x="4666868"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2" name="Diamond 191"/>
          <p:cNvSpPr/>
          <p:nvPr/>
        </p:nvSpPr>
        <p:spPr>
          <a:xfrm>
            <a:off x="7571000"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3" name="Rectangle 192"/>
          <p:cNvSpPr/>
          <p:nvPr/>
        </p:nvSpPr>
        <p:spPr>
          <a:xfrm>
            <a:off x="5134126"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4" name="Diamond 193"/>
          <p:cNvSpPr/>
          <p:nvPr/>
        </p:nvSpPr>
        <p:spPr>
          <a:xfrm>
            <a:off x="8038258"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5" name="Rectangle 194"/>
          <p:cNvSpPr/>
          <p:nvPr/>
        </p:nvSpPr>
        <p:spPr>
          <a:xfrm>
            <a:off x="5601383"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6" name="Diamond 195"/>
          <p:cNvSpPr/>
          <p:nvPr/>
        </p:nvSpPr>
        <p:spPr>
          <a:xfrm>
            <a:off x="8505516"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7" name="Rectangle 196"/>
          <p:cNvSpPr/>
          <p:nvPr/>
        </p:nvSpPr>
        <p:spPr>
          <a:xfrm>
            <a:off x="6068641"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8" name="Diamond 197"/>
          <p:cNvSpPr/>
          <p:nvPr/>
        </p:nvSpPr>
        <p:spPr>
          <a:xfrm>
            <a:off x="8972773"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9" name="Rectangle 198"/>
          <p:cNvSpPr/>
          <p:nvPr/>
        </p:nvSpPr>
        <p:spPr>
          <a:xfrm>
            <a:off x="6535899"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200" name="Rectangle 199"/>
          <p:cNvSpPr/>
          <p:nvPr/>
        </p:nvSpPr>
        <p:spPr>
          <a:xfrm>
            <a:off x="3137301" y="1389600"/>
            <a:ext cx="623010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1" name="Rectangle 200"/>
          <p:cNvSpPr/>
          <p:nvPr/>
        </p:nvSpPr>
        <p:spPr>
          <a:xfrm>
            <a:off x="3137301" y="1389600"/>
            <a:ext cx="623010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Project Management and Governance</a:t>
            </a:r>
          </a:p>
        </p:txBody>
      </p:sp>
      <p:sp>
        <p:nvSpPr>
          <p:cNvPr id="202" name="Rectangle 201"/>
          <p:cNvSpPr/>
          <p:nvPr/>
        </p:nvSpPr>
        <p:spPr>
          <a:xfrm>
            <a:off x="956766" y="4845600"/>
            <a:ext cx="1246020"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3" name="Rectangle 202"/>
          <p:cNvSpPr/>
          <p:nvPr/>
        </p:nvSpPr>
        <p:spPr>
          <a:xfrm>
            <a:off x="-317214" y="484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Develop high level solution design</a:t>
            </a:r>
          </a:p>
        </p:txBody>
      </p:sp>
      <p:sp>
        <p:nvSpPr>
          <p:cNvPr id="204" name="Rectangle 203"/>
          <p:cNvSpPr/>
          <p:nvPr/>
        </p:nvSpPr>
        <p:spPr>
          <a:xfrm>
            <a:off x="956766" y="5493600"/>
            <a:ext cx="1246020"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5" name="Rectangle 204"/>
          <p:cNvSpPr/>
          <p:nvPr/>
        </p:nvSpPr>
        <p:spPr>
          <a:xfrm>
            <a:off x="-317214" y="549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Develop backlog to deliver solution</a:t>
            </a:r>
          </a:p>
        </p:txBody>
      </p:sp>
      <p:sp>
        <p:nvSpPr>
          <p:cNvPr id="206" name="Rectangle 205"/>
          <p:cNvSpPr/>
          <p:nvPr/>
        </p:nvSpPr>
        <p:spPr>
          <a:xfrm>
            <a:off x="2202786" y="5277600"/>
            <a:ext cx="5607092"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7" name="Rectangle 206"/>
          <p:cNvSpPr/>
          <p:nvPr/>
        </p:nvSpPr>
        <p:spPr>
          <a:xfrm>
            <a:off x="2202786" y="5277600"/>
            <a:ext cx="5607092"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Manage backlog and plan sprints</a:t>
            </a:r>
          </a:p>
        </p:txBody>
      </p:sp>
      <p:sp>
        <p:nvSpPr>
          <p:cNvPr id="208" name="Rectangle 207"/>
          <p:cNvSpPr/>
          <p:nvPr/>
        </p:nvSpPr>
        <p:spPr>
          <a:xfrm>
            <a:off x="1557526" y="3549600"/>
            <a:ext cx="1579775"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9" name="Rectangle 208"/>
          <p:cNvSpPr/>
          <p:nvPr/>
        </p:nvSpPr>
        <p:spPr>
          <a:xfrm>
            <a:off x="1557526" y="3549600"/>
            <a:ext cx="157977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Team stood down awaiting sign-off</a:t>
            </a:r>
          </a:p>
        </p:txBody>
      </p:sp>
      <p:sp>
        <p:nvSpPr>
          <p:cNvPr id="210" name="Rectangle 209"/>
          <p:cNvSpPr/>
          <p:nvPr/>
        </p:nvSpPr>
        <p:spPr>
          <a:xfrm>
            <a:off x="3137301" y="4845600"/>
            <a:ext cx="93451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1" name="Rectangle 210"/>
          <p:cNvSpPr/>
          <p:nvPr/>
        </p:nvSpPr>
        <p:spPr>
          <a:xfrm>
            <a:off x="1551817" y="484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Design, Build and Deploy SQL Models</a:t>
            </a:r>
          </a:p>
        </p:txBody>
      </p:sp>
      <p:sp>
        <p:nvSpPr>
          <p:cNvPr id="212" name="Rectangle 211"/>
          <p:cNvSpPr/>
          <p:nvPr/>
        </p:nvSpPr>
        <p:spPr>
          <a:xfrm>
            <a:off x="3137301" y="4629600"/>
            <a:ext cx="2024784"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3" name="Rectangle 212"/>
          <p:cNvSpPr/>
          <p:nvPr/>
        </p:nvSpPr>
        <p:spPr>
          <a:xfrm>
            <a:off x="3137301" y="4629600"/>
            <a:ext cx="202478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IBM activity to make Sam data feed available</a:t>
            </a:r>
          </a:p>
        </p:txBody>
      </p:sp>
      <p:sp>
        <p:nvSpPr>
          <p:cNvPr id="214" name="Rectangle 213"/>
          <p:cNvSpPr/>
          <p:nvPr/>
        </p:nvSpPr>
        <p:spPr>
          <a:xfrm>
            <a:off x="5940847" y="5277600"/>
            <a:ext cx="31150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5" name="Rectangle 214"/>
          <p:cNvSpPr/>
          <p:nvPr/>
        </p:nvSpPr>
        <p:spPr>
          <a:xfrm>
            <a:off x="3732353" y="527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Build infrastructure to support IBM data feed</a:t>
            </a:r>
          </a:p>
        </p:txBody>
      </p:sp>
      <p:sp>
        <p:nvSpPr>
          <p:cNvPr id="216" name="Rectangle 215"/>
          <p:cNvSpPr/>
          <p:nvPr/>
        </p:nvSpPr>
        <p:spPr>
          <a:xfrm>
            <a:off x="3137301" y="5061600"/>
            <a:ext cx="31150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7" name="Rectangle 216"/>
          <p:cNvSpPr/>
          <p:nvPr/>
        </p:nvSpPr>
        <p:spPr>
          <a:xfrm>
            <a:off x="3137301" y="506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Build infrastructure to support BVD Free data feed</a:t>
            </a:r>
          </a:p>
        </p:txBody>
      </p:sp>
      <p:sp>
        <p:nvSpPr>
          <p:cNvPr id="218" name="Rectangle 217"/>
          <p:cNvSpPr/>
          <p:nvPr/>
        </p:nvSpPr>
        <p:spPr>
          <a:xfrm>
            <a:off x="6252353" y="5709600"/>
            <a:ext cx="31150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9" name="Rectangle 218"/>
          <p:cNvSpPr/>
          <p:nvPr/>
        </p:nvSpPr>
        <p:spPr>
          <a:xfrm>
            <a:off x="4043858" y="570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Load data from curated zone into SQL model</a:t>
            </a:r>
          </a:p>
        </p:txBody>
      </p:sp>
      <p:sp>
        <p:nvSpPr>
          <p:cNvPr id="220" name="Rectangle 219"/>
          <p:cNvSpPr/>
          <p:nvPr/>
        </p:nvSpPr>
        <p:spPr>
          <a:xfrm>
            <a:off x="6563858" y="5493600"/>
            <a:ext cx="31150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1" name="Rectangle 220"/>
          <p:cNvSpPr/>
          <p:nvPr/>
        </p:nvSpPr>
        <p:spPr>
          <a:xfrm>
            <a:off x="6563858" y="549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Bug-fixes / re-test of loading of data into SQL model</a:t>
            </a:r>
          </a:p>
        </p:txBody>
      </p:sp>
      <p:sp>
        <p:nvSpPr>
          <p:cNvPr id="222" name="Rectangle 221"/>
          <p:cNvSpPr/>
          <p:nvPr/>
        </p:nvSpPr>
        <p:spPr>
          <a:xfrm>
            <a:off x="6563858" y="5709600"/>
            <a:ext cx="31150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3" name="Rectangle 222"/>
          <p:cNvSpPr/>
          <p:nvPr/>
        </p:nvSpPr>
        <p:spPr>
          <a:xfrm>
            <a:off x="4355363" y="570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Create T-SQL Views (once data loaded)</a:t>
            </a:r>
          </a:p>
        </p:txBody>
      </p:sp>
      <p:sp>
        <p:nvSpPr>
          <p:cNvPr id="224" name="Rectangle 223"/>
          <p:cNvSpPr/>
          <p:nvPr/>
        </p:nvSpPr>
        <p:spPr>
          <a:xfrm>
            <a:off x="7186868" y="5709600"/>
            <a:ext cx="31150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5" name="Rectangle 224"/>
          <p:cNvSpPr/>
          <p:nvPr/>
        </p:nvSpPr>
        <p:spPr>
          <a:xfrm>
            <a:off x="7186868" y="570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Make changes to semantic layer (if required)</a:t>
            </a:r>
          </a:p>
        </p:txBody>
      </p:sp>
      <p:sp>
        <p:nvSpPr>
          <p:cNvPr id="226" name="Rectangle 225"/>
          <p:cNvSpPr/>
          <p:nvPr/>
        </p:nvSpPr>
        <p:spPr>
          <a:xfrm>
            <a:off x="7186868" y="5925600"/>
            <a:ext cx="1246020"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7" name="Rectangle 226"/>
          <p:cNvSpPr/>
          <p:nvPr/>
        </p:nvSpPr>
        <p:spPr>
          <a:xfrm>
            <a:off x="7186868" y="5925600"/>
            <a:ext cx="124602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Develop Power BI Reports</a:t>
            </a:r>
          </a:p>
        </p:txBody>
      </p:sp>
      <p:sp>
        <p:nvSpPr>
          <p:cNvPr id="228" name="Rectangle 227"/>
          <p:cNvSpPr/>
          <p:nvPr/>
        </p:nvSpPr>
        <p:spPr>
          <a:xfrm>
            <a:off x="7186868" y="6141600"/>
            <a:ext cx="31150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9" name="Rectangle 228"/>
          <p:cNvSpPr/>
          <p:nvPr/>
        </p:nvSpPr>
        <p:spPr>
          <a:xfrm>
            <a:off x="4978373" y="614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Deploy to Test and QA environments</a:t>
            </a:r>
          </a:p>
        </p:txBody>
      </p:sp>
      <p:sp>
        <p:nvSpPr>
          <p:cNvPr id="230" name="Rectangle 229"/>
          <p:cNvSpPr/>
          <p:nvPr/>
        </p:nvSpPr>
        <p:spPr>
          <a:xfrm>
            <a:off x="7498373" y="6357600"/>
            <a:ext cx="31150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1" name="Rectangle 230"/>
          <p:cNvSpPr/>
          <p:nvPr/>
        </p:nvSpPr>
        <p:spPr>
          <a:xfrm>
            <a:off x="7498373" y="635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Deploy to Pre-Prod (for UAT)</a:t>
            </a:r>
          </a:p>
        </p:txBody>
      </p:sp>
      <p:sp>
        <p:nvSpPr>
          <p:cNvPr id="232" name="Rectangle 231"/>
          <p:cNvSpPr/>
          <p:nvPr/>
        </p:nvSpPr>
        <p:spPr>
          <a:xfrm>
            <a:off x="9055899" y="6357600"/>
            <a:ext cx="31150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3" name="Rectangle 232"/>
          <p:cNvSpPr/>
          <p:nvPr/>
        </p:nvSpPr>
        <p:spPr>
          <a:xfrm>
            <a:off x="9055899" y="635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Deploy to Prod (following UAT)</a:t>
            </a:r>
          </a:p>
        </p:txBody>
      </p:sp>
      <p:sp>
        <p:nvSpPr>
          <p:cNvPr id="234" name="Rectangle 233"/>
          <p:cNvSpPr/>
          <p:nvPr/>
        </p:nvSpPr>
        <p:spPr>
          <a:xfrm>
            <a:off x="7186868" y="6573600"/>
            <a:ext cx="934515"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5" name="Rectangle 234"/>
          <p:cNvSpPr/>
          <p:nvPr/>
        </p:nvSpPr>
        <p:spPr>
          <a:xfrm>
            <a:off x="5601383" y="657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Develop REST API to drive UI</a:t>
            </a:r>
          </a:p>
        </p:txBody>
      </p:sp>
      <p:sp>
        <p:nvSpPr>
          <p:cNvPr id="236" name="Rectangle 235"/>
          <p:cNvSpPr/>
          <p:nvPr/>
        </p:nvSpPr>
        <p:spPr>
          <a:xfrm>
            <a:off x="6563858" y="6789600"/>
            <a:ext cx="1557525"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7" name="Rectangle 236"/>
          <p:cNvSpPr/>
          <p:nvPr/>
        </p:nvSpPr>
        <p:spPr>
          <a:xfrm>
            <a:off x="5601383" y="678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Develop UI</a:t>
            </a:r>
          </a:p>
        </p:txBody>
      </p:sp>
      <p:sp>
        <p:nvSpPr>
          <p:cNvPr id="238" name="Rectangle 237"/>
          <p:cNvSpPr/>
          <p:nvPr/>
        </p:nvSpPr>
        <p:spPr>
          <a:xfrm>
            <a:off x="6875363" y="7005600"/>
            <a:ext cx="1246020"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9" name="Rectangle 238"/>
          <p:cNvSpPr/>
          <p:nvPr/>
        </p:nvSpPr>
        <p:spPr>
          <a:xfrm>
            <a:off x="6875363" y="7005600"/>
            <a:ext cx="124602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Develop User API (Placeholder)</a:t>
            </a:r>
          </a:p>
        </p:txBody>
      </p:sp>
      <p:sp>
        <p:nvSpPr>
          <p:cNvPr id="240" name="Rectangle 239"/>
          <p:cNvSpPr/>
          <p:nvPr/>
        </p:nvSpPr>
        <p:spPr>
          <a:xfrm>
            <a:off x="6252353" y="7221600"/>
            <a:ext cx="623010"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1" name="Rectangle 240"/>
          <p:cNvSpPr/>
          <p:nvPr/>
        </p:nvSpPr>
        <p:spPr>
          <a:xfrm>
            <a:off x="4355363" y="72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UAT Planning</a:t>
            </a:r>
          </a:p>
        </p:txBody>
      </p:sp>
      <p:sp>
        <p:nvSpPr>
          <p:cNvPr id="242" name="Rectangle 241"/>
          <p:cNvSpPr/>
          <p:nvPr/>
        </p:nvSpPr>
        <p:spPr>
          <a:xfrm>
            <a:off x="6875363" y="7221600"/>
            <a:ext cx="623010"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3" name="Rectangle 242"/>
          <p:cNvSpPr/>
          <p:nvPr/>
        </p:nvSpPr>
        <p:spPr>
          <a:xfrm>
            <a:off x="4978373" y="72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UAT Preparation</a:t>
            </a:r>
          </a:p>
        </p:txBody>
      </p:sp>
      <p:sp>
        <p:nvSpPr>
          <p:cNvPr id="244" name="Rectangle 243"/>
          <p:cNvSpPr/>
          <p:nvPr/>
        </p:nvSpPr>
        <p:spPr>
          <a:xfrm>
            <a:off x="7498373" y="7221600"/>
            <a:ext cx="623010"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5" name="Rectangle 244"/>
          <p:cNvSpPr/>
          <p:nvPr/>
        </p:nvSpPr>
        <p:spPr>
          <a:xfrm>
            <a:off x="7498373" y="72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UAT Environment Preparation</a:t>
            </a:r>
          </a:p>
        </p:txBody>
      </p:sp>
      <p:sp>
        <p:nvSpPr>
          <p:cNvPr id="246" name="Rectangle 245"/>
          <p:cNvSpPr/>
          <p:nvPr/>
        </p:nvSpPr>
        <p:spPr>
          <a:xfrm>
            <a:off x="7498373" y="7437600"/>
            <a:ext cx="623010"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7" name="Rectangle 246"/>
          <p:cNvSpPr/>
          <p:nvPr/>
        </p:nvSpPr>
        <p:spPr>
          <a:xfrm>
            <a:off x="5601383" y="743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UAT Test Preparation</a:t>
            </a:r>
          </a:p>
        </p:txBody>
      </p:sp>
      <p:sp>
        <p:nvSpPr>
          <p:cNvPr id="248" name="Rectangle 247"/>
          <p:cNvSpPr/>
          <p:nvPr/>
        </p:nvSpPr>
        <p:spPr>
          <a:xfrm>
            <a:off x="8121383" y="7653600"/>
            <a:ext cx="31150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9" name="Rectangle 248"/>
          <p:cNvSpPr/>
          <p:nvPr/>
        </p:nvSpPr>
        <p:spPr>
          <a:xfrm>
            <a:off x="8121383" y="7653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UAT-1</a:t>
            </a:r>
          </a:p>
        </p:txBody>
      </p:sp>
      <p:sp>
        <p:nvSpPr>
          <p:cNvPr id="250" name="Rectangle 249"/>
          <p:cNvSpPr/>
          <p:nvPr/>
        </p:nvSpPr>
        <p:spPr>
          <a:xfrm>
            <a:off x="8432888" y="7653600"/>
            <a:ext cx="31150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1" name="Rectangle 250"/>
          <p:cNvSpPr/>
          <p:nvPr/>
        </p:nvSpPr>
        <p:spPr>
          <a:xfrm>
            <a:off x="8432888" y="7653600"/>
            <a:ext cx="31150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UAT-2</a:t>
            </a:r>
          </a:p>
        </p:txBody>
      </p:sp>
      <p:sp>
        <p:nvSpPr>
          <p:cNvPr id="252" name="Rectangle 251"/>
          <p:cNvSpPr/>
          <p:nvPr/>
        </p:nvSpPr>
        <p:spPr>
          <a:xfrm>
            <a:off x="8744393" y="7653600"/>
            <a:ext cx="31150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3" name="Rectangle 252"/>
          <p:cNvSpPr/>
          <p:nvPr/>
        </p:nvSpPr>
        <p:spPr>
          <a:xfrm>
            <a:off x="8744393" y="76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UAT-Complete</a:t>
            </a:r>
          </a:p>
        </p:txBody>
      </p:sp>
      <p:sp>
        <p:nvSpPr>
          <p:cNvPr id="254" name="Diamond 253"/>
          <p:cNvSpPr/>
          <p:nvPr/>
        </p:nvSpPr>
        <p:spPr>
          <a:xfrm>
            <a:off x="9284278" y="657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5" name="Rectangle 254"/>
          <p:cNvSpPr/>
          <p:nvPr/>
        </p:nvSpPr>
        <p:spPr>
          <a:xfrm>
            <a:off x="6847404" y="657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Go Live</a:t>
            </a:r>
          </a:p>
        </p:txBody>
      </p:sp>
      <p:sp>
        <p:nvSpPr>
          <p:cNvPr id="256" name="Rectangle 255"/>
          <p:cNvSpPr/>
          <p:nvPr/>
        </p:nvSpPr>
        <p:spPr>
          <a:xfrm>
            <a:off x="9367404" y="6789600"/>
            <a:ext cx="218053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7" name="Rectangle 256"/>
          <p:cNvSpPr/>
          <p:nvPr/>
        </p:nvSpPr>
        <p:spPr>
          <a:xfrm>
            <a:off x="9367404" y="6789600"/>
            <a:ext cx="218053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HyperCare Period</a:t>
            </a:r>
          </a:p>
        </p:txBody>
      </p:sp>
      <p:cxnSp>
        <p:nvCxnSpPr>
          <p:cNvPr id="258" name="Connector 257"/>
          <p:cNvCxnSpPr/>
          <p:nvPr/>
        </p:nvCxnSpPr>
        <p:spPr>
          <a:xfrm>
            <a:off x="1223770" y="1389600"/>
            <a:ext cx="0" cy="5450400"/>
          </a:xfrm>
          <a:prstGeom prst="line">
            <a:avLst/>
          </a:prstGeom>
          <a:ln>
            <a:solidFill>
              <a:srgbClr val="20386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68704"/>
      </p:ext>
    </p:extLst>
  </p:cSld>
  <p:clrMapOvr>
    <a:masterClrMapping/>
  </p:clrMapOvr>
</p:sld>
</file>

<file path=ppt/theme/theme1.xml><?xml version="1.0" encoding="utf-8"?>
<a:theme xmlns:a="http://schemas.openxmlformats.org/drawingml/2006/main" name="Office Theme">
  <a:themeElements>
    <a:clrScheme name="LIP 5">
      <a:dk1>
        <a:srgbClr val="1A3D50"/>
      </a:dk1>
      <a:lt1>
        <a:srgbClr val="FFFFFF"/>
      </a:lt1>
      <a:dk2>
        <a:srgbClr val="44546A"/>
      </a:dk2>
      <a:lt2>
        <a:srgbClr val="FEFFFE"/>
      </a:lt2>
      <a:accent1>
        <a:srgbClr val="BBCF2F"/>
      </a:accent1>
      <a:accent2>
        <a:srgbClr val="9C9593"/>
      </a:accent2>
      <a:accent3>
        <a:srgbClr val="557D41"/>
      </a:accent3>
      <a:accent4>
        <a:srgbClr val="94AA5B"/>
      </a:accent4>
      <a:accent5>
        <a:srgbClr val="DCDE4C"/>
      </a:accent5>
      <a:accent6>
        <a:srgbClr val="616267"/>
      </a:accent6>
      <a:hlink>
        <a:srgbClr val="53ACDB"/>
      </a:hlink>
      <a:folHlink>
        <a:srgbClr val="89C9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_Powerpoint16x9_191107" id="{1CC7E6C2-5BC4-F04A-9FBD-3B10C9A795BD}" vid="{80BDEFC7-E200-B644-8324-E4C16F3B3C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7F5EDF95E20C4A8474441400C6800D" ma:contentTypeVersion="10" ma:contentTypeDescription="Create a new document." ma:contentTypeScope="" ma:versionID="13f2536b895b9c0b22e13a03320d7fc0">
  <xsd:schema xmlns:xsd="http://www.w3.org/2001/XMLSchema" xmlns:xs="http://www.w3.org/2001/XMLSchema" xmlns:p="http://schemas.microsoft.com/office/2006/metadata/properties" xmlns:ns2="fe10320e-29bf-4aa4-9b4d-c821e75ed8cd" xmlns:ns3="60557b18-19d1-439e-8512-8af0e0e54ca0" targetNamespace="http://schemas.microsoft.com/office/2006/metadata/properties" ma:root="true" ma:fieldsID="b0713c79f9f15f9be8f8cdbb66e93cd7" ns2:_="" ns3:_="">
    <xsd:import namespace="fe10320e-29bf-4aa4-9b4d-c821e75ed8cd"/>
    <xsd:import namespace="60557b18-19d1-439e-8512-8af0e0e54c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320e-29bf-4aa4-9b4d-c821e75ed8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57b18-19d1-439e-8512-8af0e0e54c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E4FDB5-5CFF-42FE-AB2D-5066B0033554}">
  <ds:schemaRefs>
    <ds:schemaRef ds:uri="http://schemas.microsoft.com/sharepoint/v3/contenttype/forms"/>
  </ds:schemaRefs>
</ds:datastoreItem>
</file>

<file path=customXml/itemProps2.xml><?xml version="1.0" encoding="utf-8"?>
<ds:datastoreItem xmlns:ds="http://schemas.openxmlformats.org/officeDocument/2006/customXml" ds:itemID="{BB64C370-AFB8-4C43-91D9-0F1B21861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0320e-29bf-4aa4-9b4d-c821e75ed8cd"/>
    <ds:schemaRef ds:uri="60557b18-19d1-439e-8512-8af0e0e54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76EA74-8BC8-4FBE-BB3C-DAC8A826F99E}">
  <ds:schemaRefs>
    <ds:schemaRef ds:uri="http://schemas.microsoft.com/office/2006/metadata/properties"/>
    <ds:schemaRef ds:uri="http://www.w3.org/XML/1998/namespace"/>
    <ds:schemaRef ds:uri="http://purl.org/dc/elements/1.1/"/>
    <ds:schemaRef ds:uri="60557b18-19d1-439e-8512-8af0e0e54ca0"/>
    <ds:schemaRef ds:uri="http://schemas.microsoft.com/office/2006/documentManagement/types"/>
    <ds:schemaRef ds:uri="http://schemas.microsoft.com/office/infopath/2007/PartnerControls"/>
    <ds:schemaRef ds:uri="fe10320e-29bf-4aa4-9b4d-c821e75ed8cd"/>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LI_Powerpoint16x9_191107</Template>
  <TotalTime>16327</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Hall, Simon (DEFRA)</dc:creator>
  <cp:lastModifiedBy>Thomas Gaylard</cp:lastModifiedBy>
  <cp:revision>175</cp:revision>
  <dcterms:created xsi:type="dcterms:W3CDTF">2019-11-19T08:14:45Z</dcterms:created>
  <dcterms:modified xsi:type="dcterms:W3CDTF">2021-07-24T15:28:31Z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0x010100307F5EDF95E20C4A8474441400C6800D</vt:lpwstr>
  </property>
</Properties>
</file>