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initials="D" lastIdx="1" clrIdx="0">
    <p:extLst>
      <p:ext uri="{19B8F6BF-5375-455C-9EA6-DF929625EA0E}">
        <p15:presenceInfo xmlns:p15="http://schemas.microsoft.com/office/powerpoint/2012/main" userId="Dave" providerId="None"/>
      </p:ext>
    </p:extLst>
  </p:cmAuthor>
  <p:cmAuthor id="2" name="Simon Okebu (LIP)" initials="SO(" lastIdx="3" clrIdx="1">
    <p:extLst>
      <p:ext uri="{19B8F6BF-5375-455C-9EA6-DF929625EA0E}">
        <p15:presenceInfo xmlns:p15="http://schemas.microsoft.com/office/powerpoint/2012/main" userId="Simon Okebu (LIP)" providerId="None"/>
      </p:ext>
    </p:extLst>
  </p:cmAuthor>
  <p:cmAuthor id="3" name="Dave Chambers (LIP)" initials="DC(" lastIdx="15" clrIdx="2">
    <p:extLst>
      <p:ext uri="{19B8F6BF-5375-455C-9EA6-DF929625EA0E}">
        <p15:presenceInfo xmlns:p15="http://schemas.microsoft.com/office/powerpoint/2012/main" userId="Dave Chambers (LI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0C"/>
    <a:srgbClr val="85BAD7"/>
    <a:srgbClr val="63954F"/>
    <a:srgbClr val="568043"/>
    <a:srgbClr val="D0EBFE"/>
    <a:srgbClr val="D1D488"/>
    <a:srgbClr val="FFDF54"/>
    <a:srgbClr val="FFCB06"/>
    <a:srgbClr val="FFF24C"/>
    <a:srgbClr val="F3F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55" autoAdjust="0"/>
    <p:restoredTop sz="90068" autoAdjust="0"/>
  </p:normalViewPr>
  <p:slideViewPr>
    <p:cSldViewPr snapToGrid="0" snapToObjects="1">
      <p:cViewPr varScale="1">
        <p:scale>
          <a:sx n="115" d="100"/>
          <a:sy n="115" d="100"/>
        </p:scale>
        <p:origin x="1528" y="192"/>
      </p:cViewPr>
      <p:guideLst/>
    </p:cSldViewPr>
  </p:slideViewPr>
  <p:outlineViewPr>
    <p:cViewPr>
      <p:scale>
        <a:sx n="33" d="100"/>
        <a:sy n="33" d="100"/>
      </p:scale>
      <p:origin x="0" y="-20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C1574-D2BA-46DD-88AC-268E1990F686}" type="datetimeFigureOut">
              <a:rPr lang="en-GB" smtClean="0"/>
              <a:t>24/07/2021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2DFF8-932F-4DC2-9187-E81DADDBB254}" type="slidenum">
              <a:rPr lang="en-GB" smtClean="0"/>
              <a:t>‹#›</a:t>
            </a:fld>
            <a:endParaRPr lang="en-GB"/>
          </a:p>
        </p:txBody>
      </p:sp>
    </p:spTree>
    <p:extLst>
      <p:ext uri="{BB962C8B-B14F-4D97-AF65-F5344CB8AC3E}">
        <p14:creationId xmlns:p14="http://schemas.microsoft.com/office/powerpoint/2010/main" val="228362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30E0-7051-FF4F-A127-45550ED575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90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9704" y="2515399"/>
            <a:ext cx="10515600" cy="1325563"/>
          </a:xfrm>
        </p:spPr>
        <p:txBody>
          <a:bodyPr>
            <a:normAutofit/>
          </a:bodyPr>
          <a:lstStyle>
            <a:lvl1pPr>
              <a:defRPr sz="4400" b="0" i="0">
                <a:solidFill>
                  <a:srgbClr val="00354B"/>
                </a:solidFill>
                <a:latin typeface="+mj-lt"/>
              </a:defRPr>
            </a:lvl1pPr>
          </a:lstStyle>
          <a:p>
            <a:r>
              <a:rPr lang="en-US" dirty="0"/>
              <a:t>TITLE UPPER CASE</a:t>
            </a:r>
          </a:p>
        </p:txBody>
      </p:sp>
      <p:sp>
        <p:nvSpPr>
          <p:cNvPr id="3" name="Content Placeholder 2"/>
          <p:cNvSpPr>
            <a:spLocks noGrp="1"/>
          </p:cNvSpPr>
          <p:nvPr>
            <p:ph idx="1" hasCustomPrompt="1"/>
          </p:nvPr>
        </p:nvSpPr>
        <p:spPr>
          <a:xfrm>
            <a:off x="679704" y="1581406"/>
            <a:ext cx="10515600" cy="478663"/>
          </a:xfrm>
        </p:spPr>
        <p:txBody>
          <a:bodyPr>
            <a:normAutofit/>
          </a:bodyPr>
          <a:lstStyle>
            <a:lvl1pPr marL="0" indent="0">
              <a:buNone/>
              <a:defRPr sz="22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Presentation information</a:t>
            </a:r>
          </a:p>
        </p:txBody>
      </p:sp>
      <p:sp>
        <p:nvSpPr>
          <p:cNvPr id="10" name="Content Placeholder 2">
            <a:extLst>
              <a:ext uri="{FF2B5EF4-FFF2-40B4-BE49-F238E27FC236}">
                <a16:creationId xmlns:a16="http://schemas.microsoft.com/office/drawing/2014/main" id="{B291EF3F-C483-8C4F-9FBD-E4ACEDC38935}"/>
              </a:ext>
            </a:extLst>
          </p:cNvPr>
          <p:cNvSpPr>
            <a:spLocks noGrp="1"/>
          </p:cNvSpPr>
          <p:nvPr>
            <p:ph idx="13" hasCustomPrompt="1"/>
          </p:nvPr>
        </p:nvSpPr>
        <p:spPr>
          <a:xfrm>
            <a:off x="679704" y="3577847"/>
            <a:ext cx="10515600" cy="478663"/>
          </a:xfrm>
        </p:spPr>
        <p:txBody>
          <a:bodyPr>
            <a:normAutofit/>
          </a:bodyPr>
          <a:lstStyle>
            <a:lvl1pPr marL="0" indent="0">
              <a:buNone/>
              <a:defRPr sz="18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Presenter name</a:t>
            </a:r>
          </a:p>
        </p:txBody>
      </p:sp>
    </p:spTree>
    <p:extLst>
      <p:ext uri="{BB962C8B-B14F-4D97-AF65-F5344CB8AC3E}">
        <p14:creationId xmlns:p14="http://schemas.microsoft.com/office/powerpoint/2010/main" val="1932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AD93F-658D-964D-9AB5-A2EA67848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5D32DFF-64CF-9F4F-B569-AAA3906CA7F1}"/>
              </a:ext>
            </a:extLst>
          </p:cNvPr>
          <p:cNvSpPr>
            <a:spLocks noGrp="1"/>
          </p:cNvSpPr>
          <p:nvPr>
            <p:ph type="title" hasCustomPrompt="1"/>
          </p:nvPr>
        </p:nvSpPr>
        <p:spPr>
          <a:xfrm>
            <a:off x="679704" y="2435929"/>
            <a:ext cx="10515600" cy="1325563"/>
          </a:xfrm>
        </p:spPr>
        <p:txBody>
          <a:bodyPr>
            <a:normAutofit/>
          </a:bodyPr>
          <a:lstStyle>
            <a:lvl1pPr>
              <a:defRPr sz="4400" b="0" i="0">
                <a:solidFill>
                  <a:srgbClr val="00354B"/>
                </a:solidFill>
                <a:latin typeface="+mj-lt"/>
              </a:defRPr>
            </a:lvl1pPr>
          </a:lstStyle>
          <a:p>
            <a:r>
              <a:rPr lang="en-US" dirty="0"/>
              <a:t>SECTION TITLE</a:t>
            </a:r>
          </a:p>
        </p:txBody>
      </p:sp>
      <p:sp>
        <p:nvSpPr>
          <p:cNvPr id="10" name="Content Placeholder 2">
            <a:extLst>
              <a:ext uri="{FF2B5EF4-FFF2-40B4-BE49-F238E27FC236}">
                <a16:creationId xmlns:a16="http://schemas.microsoft.com/office/drawing/2014/main" id="{9F23307D-95BD-584A-95BD-8C304A221766}"/>
              </a:ext>
            </a:extLst>
          </p:cNvPr>
          <p:cNvSpPr>
            <a:spLocks noGrp="1"/>
          </p:cNvSpPr>
          <p:nvPr>
            <p:ph idx="13" hasCustomPrompt="1"/>
          </p:nvPr>
        </p:nvSpPr>
        <p:spPr>
          <a:xfrm>
            <a:off x="679704" y="3522156"/>
            <a:ext cx="10515600" cy="478663"/>
          </a:xfrm>
        </p:spPr>
        <p:txBody>
          <a:bodyPr>
            <a:normAutofit/>
          </a:bodyPr>
          <a:lstStyle>
            <a:lvl1pPr marL="0" indent="0">
              <a:buNone/>
              <a:defRPr sz="16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3872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E3AA-2F08-E24C-91A2-484D395564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DA4FADBA-3B86-CC48-BDC9-E01B0EF18609}"/>
              </a:ext>
            </a:extLst>
          </p:cNvPr>
          <p:cNvSpPr>
            <a:spLocks noGrp="1"/>
          </p:cNvSpPr>
          <p:nvPr>
            <p:ph type="title" hasCustomPrompt="1"/>
          </p:nvPr>
        </p:nvSpPr>
        <p:spPr>
          <a:xfrm>
            <a:off x="679704" y="2435929"/>
            <a:ext cx="10515600" cy="1325563"/>
          </a:xfrm>
        </p:spPr>
        <p:txBody>
          <a:bodyPr>
            <a:normAutofit/>
          </a:bodyPr>
          <a:lstStyle>
            <a:lvl1pPr>
              <a:defRPr sz="4400" b="0" i="0">
                <a:solidFill>
                  <a:schemeClr val="bg2"/>
                </a:solidFill>
                <a:latin typeface="+mj-lt"/>
              </a:defRPr>
            </a:lvl1pPr>
          </a:lstStyle>
          <a:p>
            <a:r>
              <a:rPr lang="en-US" dirty="0"/>
              <a:t>SECTION TITLE</a:t>
            </a:r>
          </a:p>
        </p:txBody>
      </p:sp>
      <p:sp>
        <p:nvSpPr>
          <p:cNvPr id="11" name="Content Placeholder 2">
            <a:extLst>
              <a:ext uri="{FF2B5EF4-FFF2-40B4-BE49-F238E27FC236}">
                <a16:creationId xmlns:a16="http://schemas.microsoft.com/office/drawing/2014/main" id="{EBFC961A-C226-BB49-9773-B29DDE9BCC04}"/>
              </a:ext>
            </a:extLst>
          </p:cNvPr>
          <p:cNvSpPr>
            <a:spLocks noGrp="1"/>
          </p:cNvSpPr>
          <p:nvPr>
            <p:ph idx="13" hasCustomPrompt="1"/>
          </p:nvPr>
        </p:nvSpPr>
        <p:spPr>
          <a:xfrm>
            <a:off x="679704" y="3522156"/>
            <a:ext cx="10515600" cy="478663"/>
          </a:xfrm>
        </p:spPr>
        <p:txBody>
          <a:bodyPr>
            <a:normAutofit/>
          </a:bodyPr>
          <a:lstStyle>
            <a:lvl1pPr marL="0" indent="0">
              <a:buNone/>
              <a:defRPr sz="1800" b="0" i="0">
                <a:solidFill>
                  <a:schemeClr val="bg2"/>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40113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BA02976-0DD6-994A-85E3-EF679AAEF81D}"/>
              </a:ext>
            </a:extLst>
          </p:cNvPr>
          <p:cNvSpPr>
            <a:spLocks noGrp="1"/>
          </p:cNvSpPr>
          <p:nvPr>
            <p:ph type="title" hasCustomPrompt="1"/>
          </p:nvPr>
        </p:nvSpPr>
        <p:spPr>
          <a:xfrm>
            <a:off x="838200" y="440472"/>
            <a:ext cx="10357104" cy="684239"/>
          </a:xfrm>
        </p:spPr>
        <p:txBody>
          <a:bodyPr>
            <a:normAutofit/>
          </a:bodyPr>
          <a:lstStyle>
            <a:lvl1pPr>
              <a:defRPr sz="2100" b="0" i="0">
                <a:solidFill>
                  <a:schemeClr val="bg2"/>
                </a:solidFill>
                <a:latin typeface="+mj-lt"/>
              </a:defRPr>
            </a:lvl1pPr>
          </a:lstStyle>
          <a:p>
            <a:r>
              <a:rPr lang="en-US" dirty="0"/>
              <a:t>SLIDE TITLE HEADER</a:t>
            </a:r>
          </a:p>
        </p:txBody>
      </p:sp>
      <p:sp>
        <p:nvSpPr>
          <p:cNvPr id="13" name="Content Placeholder 2">
            <a:extLst>
              <a:ext uri="{FF2B5EF4-FFF2-40B4-BE49-F238E27FC236}">
                <a16:creationId xmlns:a16="http://schemas.microsoft.com/office/drawing/2014/main" id="{46DFB858-A5CA-6F4C-8C71-30AA4A3D3846}"/>
              </a:ext>
            </a:extLst>
          </p:cNvPr>
          <p:cNvSpPr>
            <a:spLocks noGrp="1"/>
          </p:cNvSpPr>
          <p:nvPr>
            <p:ph idx="13" hasCustomPrompt="1"/>
          </p:nvPr>
        </p:nvSpPr>
        <p:spPr>
          <a:xfrm>
            <a:off x="838200" y="1694623"/>
            <a:ext cx="10515600" cy="386031"/>
          </a:xfrm>
        </p:spPr>
        <p:txBody>
          <a:bodyPr>
            <a:normAutofit/>
          </a:bodyPr>
          <a:lstStyle>
            <a:lvl1pPr marL="0" indent="0">
              <a:buNone/>
              <a:defRPr sz="1800" b="1" i="0">
                <a:solidFill>
                  <a:schemeClr val="tx1"/>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4" name="Content Placeholder 2">
            <a:extLst>
              <a:ext uri="{FF2B5EF4-FFF2-40B4-BE49-F238E27FC236}">
                <a16:creationId xmlns:a16="http://schemas.microsoft.com/office/drawing/2014/main" id="{EB22DE75-6BA5-104A-8182-D2202B4A3716}"/>
              </a:ext>
            </a:extLst>
          </p:cNvPr>
          <p:cNvSpPr>
            <a:spLocks noGrp="1"/>
          </p:cNvSpPr>
          <p:nvPr>
            <p:ph idx="14" hasCustomPrompt="1"/>
          </p:nvPr>
        </p:nvSpPr>
        <p:spPr>
          <a:xfrm>
            <a:off x="838200" y="4059936"/>
            <a:ext cx="10515600" cy="1435608"/>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6">
                    <a:lumMod val="75000"/>
                  </a:schemeClr>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
        <p:nvSpPr>
          <p:cNvPr id="2" name="Rectangle 1">
            <a:extLst>
              <a:ext uri="{FF2B5EF4-FFF2-40B4-BE49-F238E27FC236}">
                <a16:creationId xmlns:a16="http://schemas.microsoft.com/office/drawing/2014/main" id="{2B5E52EC-583B-2B44-8DD1-46FBC87A53A8}"/>
              </a:ext>
            </a:extLst>
          </p:cNvPr>
          <p:cNvSpPr/>
          <p:nvPr userDrawn="1"/>
        </p:nvSpPr>
        <p:spPr>
          <a:xfrm>
            <a:off x="838200" y="2080654"/>
            <a:ext cx="10515600" cy="1815882"/>
          </a:xfrm>
          <a:prstGeom prst="rect">
            <a:avLst/>
          </a:prstGeom>
        </p:spPr>
        <p:txBody>
          <a:bodyPr wrap="square">
            <a:spAutoFit/>
          </a:bodyPr>
          <a:lstStyle/>
          <a:p>
            <a:pPr marL="0" indent="0">
              <a:buNone/>
            </a:pPr>
            <a:r>
              <a:rPr lang="en-GB" sz="1600">
                <a:solidFill>
                  <a:schemeClr val="accent6"/>
                </a:solidFill>
                <a:latin typeface="+mn-lt"/>
              </a:rPr>
              <a:t>Lorem ipsum, or </a:t>
            </a:r>
            <a:r>
              <a:rPr lang="en-GB" sz="1600" err="1">
                <a:solidFill>
                  <a:schemeClr val="accent6"/>
                </a:solidFill>
                <a:latin typeface="+mn-lt"/>
              </a:rPr>
              <a:t>lipsum</a:t>
            </a:r>
            <a:r>
              <a:rPr lang="en-GB" sz="1600">
                <a:solidFill>
                  <a:schemeClr val="accent6"/>
                </a:solidFill>
                <a:latin typeface="+mn-lt"/>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latin typeface="+mn-lt"/>
              </a:rPr>
              <a:t>Finibus</a:t>
            </a:r>
            <a:r>
              <a:rPr lang="en-GB" sz="1600">
                <a:solidFill>
                  <a:schemeClr val="accent6"/>
                </a:solidFill>
                <a:latin typeface="+mn-lt"/>
              </a:rPr>
              <a:t> </a:t>
            </a:r>
            <a:r>
              <a:rPr lang="en-GB" sz="1600" err="1">
                <a:solidFill>
                  <a:schemeClr val="accent6"/>
                </a:solidFill>
                <a:latin typeface="+mn-lt"/>
              </a:rPr>
              <a:t>Bonorum</a:t>
            </a:r>
            <a:r>
              <a:rPr lang="en-GB" sz="1600">
                <a:solidFill>
                  <a:schemeClr val="accent6"/>
                </a:solidFill>
                <a:latin typeface="+mn-lt"/>
              </a:rPr>
              <a:t> et </a:t>
            </a:r>
            <a:r>
              <a:rPr lang="en-GB" sz="1600" err="1">
                <a:solidFill>
                  <a:schemeClr val="accent6"/>
                </a:solidFill>
                <a:latin typeface="+mn-lt"/>
              </a:rPr>
              <a:t>Malorum</a:t>
            </a:r>
            <a:r>
              <a:rPr lang="en-GB" sz="1600">
                <a:solidFill>
                  <a:schemeClr val="accent6"/>
                </a:solidFill>
                <a:latin typeface="+mn-lt"/>
              </a:rPr>
              <a:t> for use in a type specimen book. </a:t>
            </a:r>
          </a:p>
          <a:p>
            <a:pPr marL="0" indent="0">
              <a:buNone/>
            </a:pPr>
            <a:endParaRPr lang="en-GB" sz="1600">
              <a:solidFill>
                <a:schemeClr val="accent6"/>
              </a:solidFill>
            </a:endParaRPr>
          </a:p>
          <a:p>
            <a:pPr marL="0" indent="0">
              <a:buNone/>
            </a:pPr>
            <a:r>
              <a:rPr lang="en-GB" sz="1600">
                <a:solidFill>
                  <a:schemeClr val="accent6"/>
                </a:solidFill>
              </a:rPr>
              <a:t>Lorem ipsum, or </a:t>
            </a:r>
            <a:r>
              <a:rPr lang="en-GB" sz="1600" err="1">
                <a:solidFill>
                  <a:schemeClr val="accent6"/>
                </a:solidFill>
              </a:rPr>
              <a:t>lipsum</a:t>
            </a:r>
            <a:r>
              <a:rPr lang="en-GB" sz="1600">
                <a:solidFill>
                  <a:schemeClr val="accent6"/>
                </a:solidFill>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rPr>
              <a:t>Finibus</a:t>
            </a:r>
            <a:r>
              <a:rPr lang="en-GB" sz="1600">
                <a:solidFill>
                  <a:schemeClr val="accent6"/>
                </a:solidFill>
              </a:rPr>
              <a:t> </a:t>
            </a:r>
            <a:r>
              <a:rPr lang="en-GB" sz="1600" err="1">
                <a:solidFill>
                  <a:schemeClr val="accent6"/>
                </a:solidFill>
              </a:rPr>
              <a:t>Bonorum</a:t>
            </a:r>
            <a:r>
              <a:rPr lang="en-GB" sz="1600">
                <a:solidFill>
                  <a:schemeClr val="accent6"/>
                </a:solidFill>
              </a:rPr>
              <a:t> et </a:t>
            </a:r>
            <a:r>
              <a:rPr lang="en-GB" sz="1600" err="1">
                <a:solidFill>
                  <a:schemeClr val="accent6"/>
                </a:solidFill>
              </a:rPr>
              <a:t>Malorum</a:t>
            </a:r>
            <a:r>
              <a:rPr lang="en-GB" sz="1600">
                <a:solidFill>
                  <a:schemeClr val="accent6"/>
                </a:solidFill>
              </a:rPr>
              <a:t> for use in a type specimen book.</a:t>
            </a:r>
            <a:endParaRPr lang="en-GB" sz="1600">
              <a:solidFill>
                <a:schemeClr val="accent6"/>
              </a:solidFill>
              <a:latin typeface="+mn-lt"/>
            </a:endParaRPr>
          </a:p>
        </p:txBody>
      </p:sp>
    </p:spTree>
    <p:extLst>
      <p:ext uri="{BB962C8B-B14F-4D97-AF65-F5344CB8AC3E}">
        <p14:creationId xmlns:p14="http://schemas.microsoft.com/office/powerpoint/2010/main" val="3956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F0628A-F34C-9041-AFCC-724C7A1A4C6F}"/>
              </a:ext>
            </a:extLst>
          </p:cNvPr>
          <p:cNvSpPr>
            <a:spLocks noGrp="1"/>
          </p:cNvSpPr>
          <p:nvPr>
            <p:ph type="title" hasCustomPrompt="1"/>
          </p:nvPr>
        </p:nvSpPr>
        <p:spPr>
          <a:xfrm>
            <a:off x="838199" y="566057"/>
            <a:ext cx="10515599" cy="353409"/>
          </a:xfrm>
          <a:solidFill>
            <a:schemeClr val="accent4"/>
          </a:solidFill>
        </p:spPr>
        <p:txBody>
          <a:bodyPr>
            <a:noAutofit/>
          </a:bodyPr>
          <a:lstStyle>
            <a:lvl1pPr>
              <a:defRPr sz="2100" b="0" i="0">
                <a:solidFill>
                  <a:schemeClr val="bg2"/>
                </a:solidFill>
                <a:latin typeface="+mj-lt"/>
              </a:defRPr>
            </a:lvl1pPr>
          </a:lstStyle>
          <a:p>
            <a:r>
              <a:rPr lang="en-US" dirty="0"/>
              <a:t>SLIDE TITLE UPPERCASE</a:t>
            </a:r>
          </a:p>
        </p:txBody>
      </p:sp>
      <p:sp>
        <p:nvSpPr>
          <p:cNvPr id="9" name="Content Placeholder 2">
            <a:extLst>
              <a:ext uri="{FF2B5EF4-FFF2-40B4-BE49-F238E27FC236}">
                <a16:creationId xmlns:a16="http://schemas.microsoft.com/office/drawing/2014/main" id="{99D98C16-CAB3-7F40-93D6-91963BCAE9C0}"/>
              </a:ext>
            </a:extLst>
          </p:cNvPr>
          <p:cNvSpPr>
            <a:spLocks noGrp="1"/>
          </p:cNvSpPr>
          <p:nvPr>
            <p:ph idx="13" hasCustomPrompt="1"/>
          </p:nvPr>
        </p:nvSpPr>
        <p:spPr>
          <a:xfrm>
            <a:off x="838200" y="919466"/>
            <a:ext cx="10515600" cy="478663"/>
          </a:xfrm>
        </p:spPr>
        <p:txBody>
          <a:bodyPr>
            <a:normAutofit/>
          </a:bodyPr>
          <a:lstStyle>
            <a:lvl1pPr marL="0" indent="0">
              <a:buNone/>
              <a:defRPr sz="1800" b="1" i="0">
                <a:solidFill>
                  <a:schemeClr val="accent3"/>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0" name="Content Placeholder 2">
            <a:extLst>
              <a:ext uri="{FF2B5EF4-FFF2-40B4-BE49-F238E27FC236}">
                <a16:creationId xmlns:a16="http://schemas.microsoft.com/office/drawing/2014/main" id="{02983D99-5808-2B4C-87EC-BCD9C44C9B17}"/>
              </a:ext>
            </a:extLst>
          </p:cNvPr>
          <p:cNvSpPr>
            <a:spLocks noGrp="1"/>
          </p:cNvSpPr>
          <p:nvPr>
            <p:ph idx="14" hasCustomPrompt="1"/>
          </p:nvPr>
        </p:nvSpPr>
        <p:spPr>
          <a:xfrm>
            <a:off x="838200" y="2010093"/>
            <a:ext cx="10515600" cy="4170707"/>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3"/>
                </a:solidFill>
                <a:latin typeface="Arial" panose="020B0604020202020204" pitchFamily="34" charset="0"/>
                <a:cs typeface="Arial" panose="020B0604020202020204" pitchFamily="34" charset="0"/>
              </a:defRPr>
            </a:lvl1pPr>
            <a:lvl2pPr>
              <a:defRPr sz="1400" b="0" i="0">
                <a:solidFill>
                  <a:schemeClr val="accent3"/>
                </a:solidFill>
                <a:latin typeface="Arial" panose="020B0604020202020204" pitchFamily="34" charset="0"/>
                <a:cs typeface="Arial" panose="020B0604020202020204" pitchFamily="34" charset="0"/>
              </a:defRPr>
            </a:lvl2pPr>
            <a:lvl3pPr>
              <a:defRPr sz="1400" b="0" i="0">
                <a:solidFill>
                  <a:schemeClr val="accent3"/>
                </a:solidFill>
                <a:latin typeface="Arial" panose="020B0604020202020204" pitchFamily="34" charset="0"/>
                <a:cs typeface="Arial" panose="020B0604020202020204" pitchFamily="34" charset="0"/>
              </a:defRPr>
            </a:lvl3pPr>
            <a:lvl4pPr>
              <a:defRPr sz="1400" b="0" i="0">
                <a:solidFill>
                  <a:schemeClr val="accent3"/>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685800" marR="0" lvl="1"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143000" marR="0" lvl="2"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600200" marR="0" lvl="3"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Tree>
    <p:extLst>
      <p:ext uri="{BB962C8B-B14F-4D97-AF65-F5344CB8AC3E}">
        <p14:creationId xmlns:p14="http://schemas.microsoft.com/office/powerpoint/2010/main" val="28514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32D58-0CD2-BC47-BB15-7890428D3E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AE76284-4C17-9744-81C7-6F755016C85D}"/>
              </a:ext>
            </a:extLst>
          </p:cNvPr>
          <p:cNvSpPr>
            <a:spLocks noGrp="1"/>
          </p:cNvSpPr>
          <p:nvPr>
            <p:ph type="title" hasCustomPrompt="1"/>
          </p:nvPr>
        </p:nvSpPr>
        <p:spPr>
          <a:xfrm>
            <a:off x="679704" y="2435929"/>
            <a:ext cx="10515600" cy="1325563"/>
          </a:xfrm>
        </p:spPr>
        <p:txBody>
          <a:bodyPr>
            <a:normAutofit/>
          </a:bodyPr>
          <a:lstStyle>
            <a:lvl1pPr>
              <a:defRPr sz="4800" b="0" i="0">
                <a:solidFill>
                  <a:schemeClr val="bg2"/>
                </a:solidFill>
                <a:latin typeface="+mj-lt"/>
              </a:defRPr>
            </a:lvl1pPr>
          </a:lstStyle>
          <a:p>
            <a:r>
              <a:rPr lang="en-US" dirty="0"/>
              <a:t>THANK YOU</a:t>
            </a:r>
          </a:p>
        </p:txBody>
      </p:sp>
    </p:spTree>
    <p:extLst>
      <p:ext uri="{BB962C8B-B14F-4D97-AF65-F5344CB8AC3E}">
        <p14:creationId xmlns:p14="http://schemas.microsoft.com/office/powerpoint/2010/main" val="3729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UPPER CASE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F2C3-9394-5A41-ACB4-0801C7D13155}" type="datetimeFigureOut">
              <a:rPr lang="en-US" smtClean="0"/>
              <a:t>7/24/21</a:t>
            </a:fld>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6A039-3542-D140-B77E-8CC04453201F}" type="slidenum">
              <a:rPr lang="en-US" smtClean="0"/>
              <a:t>‹#›</a:t>
            </a:fld>
            <a:endParaRPr lang="en-US"/>
          </a:p>
        </p:txBody>
      </p:sp>
    </p:spTree>
    <p:extLst>
      <p:ext uri="{BB962C8B-B14F-4D97-AF65-F5344CB8AC3E}">
        <p14:creationId xmlns:p14="http://schemas.microsoft.com/office/powerpoint/2010/main" val="225681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9" r:id="rId7"/>
  </p:sldLayoutIdLst>
  <p:txStyles>
    <p:title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68704"/>
      </p:ext>
    </p:extLst>
  </p:cSld>
  <p:clrMapOvr>
    <a:masterClrMapping/>
  </p:clrMapOvr>
</p:sld>
</file>

<file path=ppt/theme/theme1.xml><?xml version="1.0" encoding="utf-8"?>
<a:theme xmlns:a="http://schemas.openxmlformats.org/drawingml/2006/main" name="Office Theme">
  <a:themeElements>
    <a:clrScheme name="LIP 5">
      <a:dk1>
        <a:srgbClr val="1A3D50"/>
      </a:dk1>
      <a:lt1>
        <a:srgbClr val="FFFFFF"/>
      </a:lt1>
      <a:dk2>
        <a:srgbClr val="44546A"/>
      </a:dk2>
      <a:lt2>
        <a:srgbClr val="FEFFFE"/>
      </a:lt2>
      <a:accent1>
        <a:srgbClr val="BBCF2F"/>
      </a:accent1>
      <a:accent2>
        <a:srgbClr val="9C9593"/>
      </a:accent2>
      <a:accent3>
        <a:srgbClr val="557D41"/>
      </a:accent3>
      <a:accent4>
        <a:srgbClr val="94AA5B"/>
      </a:accent4>
      <a:accent5>
        <a:srgbClr val="DCDE4C"/>
      </a:accent5>
      <a:accent6>
        <a:srgbClr val="616267"/>
      </a:accent6>
      <a:hlink>
        <a:srgbClr val="53ACDB"/>
      </a:hlink>
      <a:folHlink>
        <a:srgbClr val="89C9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_Powerpoint16x9_191107" id="{1CC7E6C2-5BC4-F04A-9FBD-3B10C9A795BD}" vid="{80BDEFC7-E200-B644-8324-E4C16F3B3C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7F5EDF95E20C4A8474441400C6800D" ma:contentTypeVersion="10" ma:contentTypeDescription="Create a new document." ma:contentTypeScope="" ma:versionID="13f2536b895b9c0b22e13a03320d7fc0">
  <xsd:schema xmlns:xsd="http://www.w3.org/2001/XMLSchema" xmlns:xs="http://www.w3.org/2001/XMLSchema" xmlns:p="http://schemas.microsoft.com/office/2006/metadata/properties" xmlns:ns2="fe10320e-29bf-4aa4-9b4d-c821e75ed8cd" xmlns:ns3="60557b18-19d1-439e-8512-8af0e0e54ca0" targetNamespace="http://schemas.microsoft.com/office/2006/metadata/properties" ma:root="true" ma:fieldsID="b0713c79f9f15f9be8f8cdbb66e93cd7" ns2:_="" ns3:_="">
    <xsd:import namespace="fe10320e-29bf-4aa4-9b4d-c821e75ed8cd"/>
    <xsd:import namespace="60557b18-19d1-439e-8512-8af0e0e54c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320e-29bf-4aa4-9b4d-c821e75ed8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57b18-19d1-439e-8512-8af0e0e54c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E4FDB5-5CFF-42FE-AB2D-5066B0033554}">
  <ds:schemaRefs>
    <ds:schemaRef ds:uri="http://schemas.microsoft.com/sharepoint/v3/contenttype/forms"/>
  </ds:schemaRefs>
</ds:datastoreItem>
</file>

<file path=customXml/itemProps2.xml><?xml version="1.0" encoding="utf-8"?>
<ds:datastoreItem xmlns:ds="http://schemas.openxmlformats.org/officeDocument/2006/customXml" ds:itemID="{BB64C370-AFB8-4C43-91D9-0F1B21861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0320e-29bf-4aa4-9b4d-c821e75ed8cd"/>
    <ds:schemaRef ds:uri="60557b18-19d1-439e-8512-8af0e0e54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76EA74-8BC8-4FBE-BB3C-DAC8A826F99E}">
  <ds:schemaRefs>
    <ds:schemaRef ds:uri="http://schemas.microsoft.com/office/2006/metadata/properties"/>
    <ds:schemaRef ds:uri="http://www.w3.org/XML/1998/namespace"/>
    <ds:schemaRef ds:uri="http://purl.org/dc/elements/1.1/"/>
    <ds:schemaRef ds:uri="60557b18-19d1-439e-8512-8af0e0e54ca0"/>
    <ds:schemaRef ds:uri="http://schemas.microsoft.com/office/2006/documentManagement/types"/>
    <ds:schemaRef ds:uri="http://schemas.microsoft.com/office/infopath/2007/PartnerControls"/>
    <ds:schemaRef ds:uri="fe10320e-29bf-4aa4-9b4d-c821e75ed8cd"/>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LI_Powerpoint16x9_191107</Template>
  <TotalTime>16327</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Hall, Simon (DEFRA)</dc:creator>
  <cp:lastModifiedBy>Thomas Gaylard</cp:lastModifiedBy>
  <cp:revision>175</cp:revision>
  <dcterms:created xsi:type="dcterms:W3CDTF">2019-11-19T08:14:45Z</dcterms:created>
  <dcterms:modified xsi:type="dcterms:W3CDTF">2021-07-24T15:28:31Z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0x010100307F5EDF95E20C4A8474441400C6800D</vt:lpwstr>
  </property>
</Properties>
</file>