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E10CCA-0E6B-F74D-C567-470DA3ECE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061DC8C-672B-50E8-9706-DD13C7BC1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C09E20C-6C5D-072E-3C44-EDFF2C66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05D8-22F4-42EE-8575-3255D2DA4E7C}" type="datetimeFigureOut">
              <a:rPr lang="tr-TR" smtClean="0"/>
              <a:t>14.05.2022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B9B822B-33F7-B790-7C8D-A5C80311F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6811BB3-6D3C-BB73-70FC-57C4D3D0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820C-66BC-4CB9-B9B2-09A51209D1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8364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A7EDFE-359B-60A6-2677-E19D5D567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2E6E229-2A00-F023-2A23-9615E6A43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B38F63E-0687-77CF-2D5E-78C341AF2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05D8-22F4-42EE-8575-3255D2DA4E7C}" type="datetimeFigureOut">
              <a:rPr lang="tr-TR" smtClean="0"/>
              <a:t>14.05.2022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737F815-2A57-976B-48A4-5CD362EF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8A59424-F9C4-7A70-6253-FBE66B2D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820C-66BC-4CB9-B9B2-09A51209D1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5873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9FC5A7DC-CE9C-537F-93C0-FD243142F9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EA0E05F-0325-F68B-EA95-36F6D81AF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D0893AD-A0A1-6671-EE8C-7DC860BCB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05D8-22F4-42EE-8575-3255D2DA4E7C}" type="datetimeFigureOut">
              <a:rPr lang="tr-TR" smtClean="0"/>
              <a:t>14.05.2022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8B8C043-9308-C931-C3A3-9EBCEF15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C5C39A0-10FC-2F87-A0AD-F491D9A96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820C-66BC-4CB9-B9B2-09A51209D1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071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F1E66A-EC63-812D-4CC6-4E90F3BF2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0FB25EE-43F7-F19B-257C-C1F27BD7D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C0E73E0-F246-7AE3-5F44-621616B3E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05D8-22F4-42EE-8575-3255D2DA4E7C}" type="datetimeFigureOut">
              <a:rPr lang="tr-TR" smtClean="0"/>
              <a:t>14.05.2022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7C01BA3-1DB4-CC50-CBE1-E62762A5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1F0CC16-B7F2-73C0-6218-5AA496D2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820C-66BC-4CB9-B9B2-09A51209D1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200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411A7B-D09D-231C-51B2-BDD6D1D5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54B412A-E995-C755-B5D6-BA34AE2F0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2DE2969-6799-BBBA-7CE0-5371BC7FC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05D8-22F4-42EE-8575-3255D2DA4E7C}" type="datetimeFigureOut">
              <a:rPr lang="tr-TR" smtClean="0"/>
              <a:t>14.05.2022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5C07AC2-207D-7144-B7BE-A355556EC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12669EC-A58F-0BC3-0A45-44177AA72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820C-66BC-4CB9-B9B2-09A51209D1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2588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96B830-A1EE-06B9-E008-710128EEA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F2AE661-A6B6-0CDC-C46D-C074C9180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D40A264-D42D-2B22-B443-6C260642A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ED4B8A5-1AC6-3A56-9885-AAB77FD0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05D8-22F4-42EE-8575-3255D2DA4E7C}" type="datetimeFigureOut">
              <a:rPr lang="tr-TR" smtClean="0"/>
              <a:t>14.05.2022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B31BCDD-8EFF-292D-BCEA-8A840FD4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E5CE8CC-A930-6BE0-6057-8DF9ADFC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820C-66BC-4CB9-B9B2-09A51209D1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747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D61998-93CB-E13F-C7F4-E6EA0A957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4A87C66-EE32-626C-CB54-47C6D30A7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8DB5141-A6B1-B1DC-B95D-4D3CCD927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682FFB2-3F77-F38A-8C5F-33F11ADE3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1304EB1-2004-BCEC-28BE-0E2782E04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69F3E931-F013-DAC5-3203-3715E3CF6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05D8-22F4-42EE-8575-3255D2DA4E7C}" type="datetimeFigureOut">
              <a:rPr lang="tr-TR" smtClean="0"/>
              <a:t>14.05.2022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FB306A9-F759-E936-6EA8-94BEBF2AE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CC490D7-68EA-327D-9F88-765653DA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820C-66BC-4CB9-B9B2-09A51209D1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2248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51C99E-7541-83DB-B054-FC3297998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0425FD2-C015-9D33-8ED2-71C5A4106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05D8-22F4-42EE-8575-3255D2DA4E7C}" type="datetimeFigureOut">
              <a:rPr lang="tr-TR" smtClean="0"/>
              <a:t>14.05.2022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538EBF8-DE65-09DC-84BB-7B66F15C0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9E4284B-E644-28E4-0EAB-1A1D43F1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820C-66BC-4CB9-B9B2-09A51209D1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558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64BD1DA5-2536-E5B5-CEBC-3F2752225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05D8-22F4-42EE-8575-3255D2DA4E7C}" type="datetimeFigureOut">
              <a:rPr lang="tr-TR" smtClean="0"/>
              <a:t>14.05.2022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98732A4-FB87-C81D-8336-2EA8098B3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45D0E92-08A9-C74A-A1B0-BA03E321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820C-66BC-4CB9-B9B2-09A51209D1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8191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FF86C9-E4BC-6E72-C8C4-E5A53AD00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98394A-FCA4-2B8B-B675-A83D4AF1A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840B856-20ED-30AD-DC4B-2B45D81A1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134FE91-6868-62C7-2919-8F2C0E8DA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05D8-22F4-42EE-8575-3255D2DA4E7C}" type="datetimeFigureOut">
              <a:rPr lang="tr-TR" smtClean="0"/>
              <a:t>14.05.2022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DB7163A-8C1A-620B-E9BE-3A991E45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26173B8-B5E2-4795-748B-1C022C70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820C-66BC-4CB9-B9B2-09A51209D1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686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18757E-59C0-9549-86DE-DD3FCEBF6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13A6CA0-331C-67DD-4273-0A02D2AC9D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7C4AF2E-AD64-C476-CCBB-CB251F853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052DC93-F9AA-4B30-BE6A-5A84AA46F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05D8-22F4-42EE-8575-3255D2DA4E7C}" type="datetimeFigureOut">
              <a:rPr lang="tr-TR" smtClean="0"/>
              <a:t>14.05.2022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25F9CEE-8BEE-E801-9FC3-3D0A1661C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EF6A16A-4651-7F71-1410-47D7F731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820C-66BC-4CB9-B9B2-09A51209D1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077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6FEF894-CBF6-E70D-852D-FBE6060F0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4189EEF-3BD9-2BEE-0F4E-2EB368A1D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0A53FAC-8E9A-9B6B-CE7A-6A900CB04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805D8-22F4-42EE-8575-3255D2DA4E7C}" type="datetimeFigureOut">
              <a:rPr lang="tr-TR" smtClean="0"/>
              <a:t>14.05.2022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6AAEC58-DD7B-3032-23C9-2F99170CD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FECCCF4-BE8F-DCFC-8707-03C959989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B820C-66BC-4CB9-B9B2-09A51209D1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021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tensorflow.org/api_docs/python/tf/keras/preprocessing/image/ImageDataGenerato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2637CBF4-7912-C229-7E45-9067536CE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8854"/>
            <a:ext cx="9144000" cy="1655762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Şevket AY</a:t>
            </a:r>
          </a:p>
        </p:txBody>
      </p:sp>
      <p:sp>
        <p:nvSpPr>
          <p:cNvPr id="5" name="Başlık 4">
            <a:extLst>
              <a:ext uri="{FF2B5EF4-FFF2-40B4-BE49-F238E27FC236}">
                <a16:creationId xmlns:a16="http://schemas.microsoft.com/office/drawing/2014/main" id="{34F5D9E7-4A7F-9853-28B9-1DAFC5F80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3999" cy="2387600"/>
          </a:xfrm>
        </p:spPr>
        <p:txBody>
          <a:bodyPr>
            <a:normAutofit/>
          </a:bodyPr>
          <a:lstStyle/>
          <a:p>
            <a:r>
              <a:rPr lang="tr-T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</a:t>
            </a:r>
            <a:r>
              <a:rPr lang="tr-TR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tr-T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r>
              <a:rPr lang="tr-T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1655264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278824B-635C-A415-32DF-AED5D01F7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MobileNetv2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3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0E9A27D6-5CFA-5E0C-D829-B64D0D942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400" dirty="0" err="1"/>
              <a:t>MobileNet</a:t>
            </a:r>
            <a:r>
              <a:rPr lang="en-US" sz="1400" dirty="0"/>
              <a:t> </a:t>
            </a:r>
            <a:r>
              <a:rPr lang="en-US" sz="1400" dirty="0" err="1"/>
              <a:t>mimarisi</a:t>
            </a:r>
            <a:r>
              <a:rPr lang="en-US" sz="1400" dirty="0"/>
              <a:t> </a:t>
            </a:r>
            <a:r>
              <a:rPr lang="en-US" sz="1400" dirty="0" err="1"/>
              <a:t>görüntülerden</a:t>
            </a:r>
            <a:r>
              <a:rPr lang="en-US" sz="1400" dirty="0"/>
              <a:t> </a:t>
            </a:r>
            <a:r>
              <a:rPr lang="en-US" sz="1400" dirty="0" err="1"/>
              <a:t>konvolüsyonel</a:t>
            </a:r>
            <a:r>
              <a:rPr lang="en-US" sz="1400" dirty="0"/>
              <a:t> </a:t>
            </a:r>
            <a:r>
              <a:rPr lang="en-US" sz="1400" dirty="0" err="1"/>
              <a:t>filtrelerle</a:t>
            </a:r>
            <a:r>
              <a:rPr lang="en-US" sz="1400" dirty="0"/>
              <a:t> </a:t>
            </a:r>
            <a:r>
              <a:rPr lang="en-US" sz="1400" dirty="0" err="1"/>
              <a:t>özellik</a:t>
            </a:r>
            <a:r>
              <a:rPr lang="en-US" sz="1400" dirty="0"/>
              <a:t> </a:t>
            </a:r>
            <a:r>
              <a:rPr lang="en-US" sz="1400" dirty="0" err="1"/>
              <a:t>çıkarımı</a:t>
            </a:r>
            <a:r>
              <a:rPr lang="en-US" sz="1400" dirty="0"/>
              <a:t> </a:t>
            </a:r>
            <a:r>
              <a:rPr lang="en-US" sz="1400" dirty="0" err="1"/>
              <a:t>aşamasında</a:t>
            </a:r>
            <a:r>
              <a:rPr lang="en-US" sz="1400" dirty="0"/>
              <a:t>, </a:t>
            </a:r>
            <a:r>
              <a:rPr lang="en-US" sz="1400" dirty="0" err="1"/>
              <a:t>standart</a:t>
            </a:r>
            <a:r>
              <a:rPr lang="en-US" sz="1400" dirty="0"/>
              <a:t> </a:t>
            </a:r>
            <a:r>
              <a:rPr lang="en-US" sz="1400" dirty="0" err="1"/>
              <a:t>konvolüsyonel</a:t>
            </a:r>
            <a:r>
              <a:rPr lang="en-US" sz="1400" dirty="0"/>
              <a:t> </a:t>
            </a:r>
            <a:r>
              <a:rPr lang="en-US" sz="1400" dirty="0" err="1"/>
              <a:t>operasyonu</a:t>
            </a:r>
            <a:r>
              <a:rPr lang="en-US" sz="1400" dirty="0"/>
              <a:t> </a:t>
            </a:r>
            <a:r>
              <a:rPr lang="en-US" sz="1400" dirty="0" err="1"/>
              <a:t>Derinlemesine</a:t>
            </a:r>
            <a:r>
              <a:rPr lang="en-US" sz="1400" dirty="0"/>
              <a:t>  </a:t>
            </a:r>
            <a:r>
              <a:rPr lang="en-US" sz="1400" dirty="0" err="1"/>
              <a:t>Ayrılabilir</a:t>
            </a:r>
            <a:r>
              <a:rPr lang="en-US" sz="1400" dirty="0"/>
              <a:t>  </a:t>
            </a:r>
            <a:r>
              <a:rPr lang="en-US" sz="1400" dirty="0" err="1"/>
              <a:t>Konvolüsyon</a:t>
            </a:r>
            <a:r>
              <a:rPr lang="en-US" sz="1400" dirty="0"/>
              <a:t> (</a:t>
            </a:r>
            <a:r>
              <a:rPr lang="en-US" sz="1400" dirty="0" err="1"/>
              <a:t>Depthwise</a:t>
            </a:r>
            <a:r>
              <a:rPr lang="en-US" sz="1400" dirty="0"/>
              <a:t>  Separable  Convolutions) </a:t>
            </a:r>
            <a:r>
              <a:rPr lang="en-US" sz="1400" dirty="0" err="1"/>
              <a:t>tekniğini</a:t>
            </a:r>
            <a:r>
              <a:rPr lang="en-US" sz="1400" dirty="0"/>
              <a:t>  </a:t>
            </a:r>
            <a:r>
              <a:rPr lang="en-US" sz="1400" dirty="0" err="1"/>
              <a:t>kullanmaktadır</a:t>
            </a:r>
            <a:r>
              <a:rPr lang="en-US" sz="1400" dirty="0"/>
              <a:t>. Bu </a:t>
            </a:r>
            <a:r>
              <a:rPr lang="en-US" sz="1400" dirty="0" err="1"/>
              <a:t>teknik</a:t>
            </a:r>
            <a:r>
              <a:rPr lang="en-US" sz="1400" dirty="0"/>
              <a:t> </a:t>
            </a:r>
            <a:r>
              <a:rPr lang="en-US" sz="1400" dirty="0" err="1"/>
              <a:t>sayesinde</a:t>
            </a:r>
            <a:r>
              <a:rPr lang="en-US" sz="1400" dirty="0"/>
              <a:t> </a:t>
            </a:r>
            <a:r>
              <a:rPr lang="en-US" sz="1400" dirty="0" err="1"/>
              <a:t>standart</a:t>
            </a:r>
            <a:r>
              <a:rPr lang="en-US" sz="1400" dirty="0"/>
              <a:t> </a:t>
            </a:r>
            <a:r>
              <a:rPr lang="en-US" sz="1400" dirty="0" err="1"/>
              <a:t>konvolüsyon</a:t>
            </a:r>
            <a:r>
              <a:rPr lang="en-US" sz="1400" dirty="0"/>
              <a:t> </a:t>
            </a:r>
            <a:r>
              <a:rPr lang="en-US" sz="1400" dirty="0" err="1"/>
              <a:t>işlemine</a:t>
            </a:r>
            <a:r>
              <a:rPr lang="en-US" sz="1400" dirty="0"/>
              <a:t> </a:t>
            </a:r>
            <a:r>
              <a:rPr lang="en-US" sz="1400" dirty="0" err="1"/>
              <a:t>nazaran</a:t>
            </a:r>
            <a:r>
              <a:rPr lang="en-US" sz="1400" dirty="0"/>
              <a:t> </a:t>
            </a:r>
            <a:r>
              <a:rPr lang="en-US" sz="1400" dirty="0" err="1"/>
              <a:t>sekiz</a:t>
            </a:r>
            <a:r>
              <a:rPr lang="en-US" sz="1400" dirty="0"/>
              <a:t> </a:t>
            </a:r>
            <a:r>
              <a:rPr lang="en-US" sz="1400" dirty="0" err="1"/>
              <a:t>veya</a:t>
            </a:r>
            <a:r>
              <a:rPr lang="en-US" sz="1400" dirty="0"/>
              <a:t> </a:t>
            </a:r>
            <a:r>
              <a:rPr lang="en-US" sz="1400" dirty="0" err="1"/>
              <a:t>dokuz</a:t>
            </a:r>
            <a:r>
              <a:rPr lang="en-US" sz="1400" dirty="0"/>
              <a:t> kat  </a:t>
            </a:r>
            <a:r>
              <a:rPr lang="en-US" sz="1400" dirty="0" err="1"/>
              <a:t>daha</a:t>
            </a:r>
            <a:r>
              <a:rPr lang="en-US" sz="1400" dirty="0"/>
              <a:t>  </a:t>
            </a:r>
            <a:r>
              <a:rPr lang="en-US" sz="1400" dirty="0" err="1"/>
              <a:t>az</a:t>
            </a:r>
            <a:r>
              <a:rPr lang="en-US" sz="1400" dirty="0"/>
              <a:t>  </a:t>
            </a:r>
            <a:r>
              <a:rPr lang="en-US" sz="1400" dirty="0" err="1"/>
              <a:t>parametreyle</a:t>
            </a:r>
            <a:r>
              <a:rPr lang="en-US" sz="1400" dirty="0"/>
              <a:t>  </a:t>
            </a:r>
            <a:r>
              <a:rPr lang="en-US" sz="1400" dirty="0" err="1"/>
              <a:t>özellik</a:t>
            </a:r>
            <a:r>
              <a:rPr lang="en-US" sz="1400" dirty="0"/>
              <a:t>  </a:t>
            </a:r>
            <a:r>
              <a:rPr lang="en-US" sz="1400" dirty="0" err="1"/>
              <a:t>çıkarımı</a:t>
            </a:r>
            <a:r>
              <a:rPr lang="en-US" sz="1400" dirty="0"/>
              <a:t> yapılabilmektedir.2019 </a:t>
            </a:r>
            <a:r>
              <a:rPr lang="en-US" sz="1400" dirty="0" err="1"/>
              <a:t>yılında</a:t>
            </a:r>
            <a:r>
              <a:rPr lang="en-US" sz="1400" dirty="0"/>
              <a:t> </a:t>
            </a:r>
            <a:r>
              <a:rPr lang="en-US" sz="1400" dirty="0" err="1"/>
              <a:t>ise</a:t>
            </a:r>
            <a:r>
              <a:rPr lang="en-US" sz="1400" dirty="0"/>
              <a:t> </a:t>
            </a:r>
            <a:r>
              <a:rPr lang="en-US" sz="1400" dirty="0" err="1"/>
              <a:t>MobileNet</a:t>
            </a:r>
            <a:r>
              <a:rPr lang="en-US" sz="1400" dirty="0"/>
              <a:t> </a:t>
            </a:r>
            <a:r>
              <a:rPr lang="en-US" sz="1400" dirty="0" err="1"/>
              <a:t>mimarisi</a:t>
            </a:r>
            <a:r>
              <a:rPr lang="en-US" sz="1400" dirty="0"/>
              <a:t> </a:t>
            </a:r>
            <a:r>
              <a:rPr lang="en-US" sz="1400" dirty="0" err="1"/>
              <a:t>geliştirilerek</a:t>
            </a:r>
            <a:r>
              <a:rPr lang="en-US" sz="1400" dirty="0"/>
              <a:t>, </a:t>
            </a:r>
            <a:r>
              <a:rPr lang="en-US" sz="1400" dirty="0" err="1"/>
              <a:t>daha</a:t>
            </a:r>
            <a:r>
              <a:rPr lang="en-US" sz="1400" dirty="0"/>
              <a:t> </a:t>
            </a:r>
            <a:r>
              <a:rPr lang="en-US" sz="1400" dirty="0" err="1"/>
              <a:t>hızlı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daha</a:t>
            </a:r>
            <a:r>
              <a:rPr lang="en-US" sz="1400" dirty="0"/>
              <a:t> </a:t>
            </a:r>
            <a:r>
              <a:rPr lang="en-US" sz="1400" dirty="0" err="1"/>
              <a:t>verimli</a:t>
            </a:r>
            <a:r>
              <a:rPr lang="en-US" sz="1400" dirty="0"/>
              <a:t> </a:t>
            </a:r>
            <a:r>
              <a:rPr lang="en-US" sz="1400" dirty="0" err="1"/>
              <a:t>olacak</a:t>
            </a:r>
            <a:r>
              <a:rPr lang="en-US" sz="1400" dirty="0"/>
              <a:t> </a:t>
            </a:r>
            <a:r>
              <a:rPr lang="en-US" sz="1400" dirty="0" err="1"/>
              <a:t>şekilde</a:t>
            </a:r>
            <a:r>
              <a:rPr lang="en-US" sz="1400" dirty="0"/>
              <a:t> </a:t>
            </a:r>
            <a:r>
              <a:rPr lang="en-US" sz="1400" dirty="0" err="1"/>
              <a:t>güncellemeler</a:t>
            </a:r>
            <a:r>
              <a:rPr lang="en-US" sz="1400" dirty="0"/>
              <a:t> </a:t>
            </a:r>
            <a:r>
              <a:rPr lang="en-US" sz="1400" dirty="0" err="1"/>
              <a:t>yapılmıştır</a:t>
            </a:r>
            <a:r>
              <a:rPr lang="en-US" sz="1400" dirty="0"/>
              <a:t>. 1</a:t>
            </a:r>
            <a:r>
              <a:rPr lang="en-US" altLang="ko-KR" sz="1400" dirty="0"/>
              <a:t>*1</a:t>
            </a:r>
            <a:r>
              <a:rPr lang="en-US" sz="1400" dirty="0"/>
              <a:t>konvolüsyonlar  </a:t>
            </a:r>
            <a:r>
              <a:rPr lang="en-US" sz="1400" dirty="0" err="1"/>
              <a:t>kullanılarak</a:t>
            </a:r>
            <a:r>
              <a:rPr lang="en-US" sz="1400" dirty="0"/>
              <a:t>  </a:t>
            </a:r>
            <a:r>
              <a:rPr lang="en-US" sz="1400" dirty="0" err="1"/>
              <a:t>özellik</a:t>
            </a:r>
            <a:r>
              <a:rPr lang="en-US" sz="1400" dirty="0"/>
              <a:t>  </a:t>
            </a:r>
            <a:r>
              <a:rPr lang="en-US" sz="1400" dirty="0" err="1"/>
              <a:t>haritalarının</a:t>
            </a:r>
            <a:r>
              <a:rPr lang="en-US" sz="1400" dirty="0"/>
              <a:t>  </a:t>
            </a:r>
            <a:r>
              <a:rPr lang="en-US" sz="1400" dirty="0" err="1"/>
              <a:t>boyutu</a:t>
            </a:r>
            <a:r>
              <a:rPr lang="en-US" sz="1400" dirty="0"/>
              <a:t> </a:t>
            </a:r>
            <a:r>
              <a:rPr lang="en-US" sz="1400" dirty="0" err="1"/>
              <a:t>daraltılmıştır</a:t>
            </a:r>
            <a:r>
              <a:rPr lang="en-US" sz="1400" dirty="0"/>
              <a:t>.  </a:t>
            </a:r>
            <a:r>
              <a:rPr lang="en-US" sz="1400" dirty="0" err="1"/>
              <a:t>Ayrıca</a:t>
            </a:r>
            <a:r>
              <a:rPr lang="en-US" sz="1400" dirty="0"/>
              <a:t>,  </a:t>
            </a:r>
            <a:r>
              <a:rPr lang="en-US" sz="1400" dirty="0" err="1"/>
              <a:t>ResNET</a:t>
            </a:r>
            <a:r>
              <a:rPr lang="en-US" sz="1400" dirty="0"/>
              <a:t>  (</a:t>
            </a:r>
            <a:r>
              <a:rPr lang="en-US" sz="1400" dirty="0" err="1"/>
              <a:t>Szegedy</a:t>
            </a:r>
            <a:r>
              <a:rPr lang="en-US" sz="1400" dirty="0"/>
              <a:t>  et  al.,  2017) </a:t>
            </a:r>
            <a:r>
              <a:rPr lang="en-US" sz="1400" dirty="0" err="1"/>
              <a:t>modellerinde</a:t>
            </a:r>
            <a:r>
              <a:rPr lang="en-US" sz="1400" dirty="0"/>
              <a:t>  de  </a:t>
            </a:r>
            <a:r>
              <a:rPr lang="en-US" sz="1400" dirty="0" err="1"/>
              <a:t>yer</a:t>
            </a:r>
            <a:r>
              <a:rPr lang="en-US" sz="1400" dirty="0"/>
              <a:t>  </a:t>
            </a:r>
            <a:r>
              <a:rPr lang="en-US" sz="1400" dirty="0" err="1"/>
              <a:t>alan</a:t>
            </a:r>
            <a:r>
              <a:rPr lang="en-US" sz="1400" dirty="0"/>
              <a:t> </a:t>
            </a:r>
            <a:r>
              <a:rPr lang="en-US" sz="1400" dirty="0" err="1"/>
              <a:t>bağlantı</a:t>
            </a:r>
            <a:r>
              <a:rPr lang="en-US" sz="1400" dirty="0"/>
              <a:t>  </a:t>
            </a:r>
            <a:r>
              <a:rPr lang="en-US" sz="1400" dirty="0" err="1"/>
              <a:t>atlama</a:t>
            </a:r>
            <a:r>
              <a:rPr lang="en-US" sz="1400" dirty="0"/>
              <a:t>  (skip  connection) </a:t>
            </a:r>
            <a:r>
              <a:rPr lang="en-US" sz="1400" dirty="0" err="1"/>
              <a:t>tekniği</a:t>
            </a:r>
            <a:r>
              <a:rPr lang="en-US" sz="1400" dirty="0"/>
              <a:t> </a:t>
            </a:r>
            <a:r>
              <a:rPr lang="en-US" sz="1400" dirty="0" err="1"/>
              <a:t>sayesinde</a:t>
            </a:r>
            <a:r>
              <a:rPr lang="en-US" sz="1400" dirty="0"/>
              <a:t> </a:t>
            </a:r>
            <a:r>
              <a:rPr lang="en-US" sz="1400" dirty="0" err="1"/>
              <a:t>daha</a:t>
            </a:r>
            <a:r>
              <a:rPr lang="en-US" sz="1400" dirty="0"/>
              <a:t> </a:t>
            </a:r>
            <a:r>
              <a:rPr lang="en-US" sz="1400" dirty="0" err="1"/>
              <a:t>hızlı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hesaplama</a:t>
            </a:r>
            <a:r>
              <a:rPr lang="en-US" sz="1400" dirty="0"/>
              <a:t> </a:t>
            </a:r>
            <a:r>
              <a:rPr lang="en-US" sz="1400" dirty="0" err="1"/>
              <a:t>süreci</a:t>
            </a:r>
            <a:r>
              <a:rPr lang="en-US" sz="1400" dirty="0"/>
              <a:t> </a:t>
            </a:r>
            <a:r>
              <a:rPr lang="en-US" sz="1400" dirty="0" err="1"/>
              <a:t>sağlanmıştır</a:t>
            </a:r>
            <a:r>
              <a:rPr lang="en-US" sz="1400" dirty="0"/>
              <a:t>. MobileNetV2 </a:t>
            </a:r>
            <a:r>
              <a:rPr lang="en-US" sz="1400" dirty="0" err="1"/>
              <a:t>mimarisi</a:t>
            </a:r>
            <a:r>
              <a:rPr lang="en-US" sz="1400" dirty="0"/>
              <a:t>  </a:t>
            </a:r>
            <a:r>
              <a:rPr lang="en-US" sz="1400" dirty="0" err="1"/>
              <a:t>kullanılarak</a:t>
            </a:r>
            <a:r>
              <a:rPr lang="en-US" sz="1400" dirty="0"/>
              <a:t> ImageNet  </a:t>
            </a:r>
            <a:r>
              <a:rPr lang="en-US" sz="1400" dirty="0" err="1"/>
              <a:t>veri</a:t>
            </a:r>
            <a:r>
              <a:rPr lang="en-US" sz="1400" dirty="0"/>
              <a:t>  </a:t>
            </a:r>
            <a:r>
              <a:rPr lang="en-US" sz="1400" dirty="0" err="1"/>
              <a:t>seti</a:t>
            </a:r>
            <a:r>
              <a:rPr lang="en-US" sz="1400" dirty="0"/>
              <a:t>  </a:t>
            </a:r>
            <a:r>
              <a:rPr lang="en-US" sz="1400" dirty="0" err="1"/>
              <a:t>üzerinde</a:t>
            </a:r>
            <a:r>
              <a:rPr lang="en-US" sz="1400" dirty="0"/>
              <a:t>  </a:t>
            </a:r>
            <a:r>
              <a:rPr lang="en-US" sz="1400" dirty="0" err="1"/>
              <a:t>gerçekleştirilen</a:t>
            </a:r>
            <a:r>
              <a:rPr lang="en-US" sz="1400" dirty="0"/>
              <a:t>  </a:t>
            </a:r>
            <a:r>
              <a:rPr lang="en-US" sz="1400" dirty="0" err="1"/>
              <a:t>testlerde</a:t>
            </a:r>
            <a:r>
              <a:rPr lang="en-US" sz="1400" dirty="0"/>
              <a:t>, </a:t>
            </a:r>
            <a:r>
              <a:rPr lang="en-US" sz="1400" dirty="0" err="1"/>
              <a:t>kendisinden</a:t>
            </a:r>
            <a:r>
              <a:rPr lang="en-US" sz="1400" dirty="0"/>
              <a:t> </a:t>
            </a:r>
            <a:r>
              <a:rPr lang="en-US" sz="1400" dirty="0" err="1"/>
              <a:t>çok</a:t>
            </a:r>
            <a:r>
              <a:rPr lang="en-US" sz="1400" dirty="0"/>
              <a:t> </a:t>
            </a:r>
            <a:r>
              <a:rPr lang="en-US" sz="1400" dirty="0" err="1"/>
              <a:t>daha</a:t>
            </a:r>
            <a:r>
              <a:rPr lang="en-US" sz="1400" dirty="0"/>
              <a:t> </a:t>
            </a:r>
            <a:r>
              <a:rPr lang="en-US" sz="1400" dirty="0" err="1"/>
              <a:t>fazla</a:t>
            </a:r>
            <a:r>
              <a:rPr lang="en-US" sz="1400" dirty="0"/>
              <a:t> </a:t>
            </a:r>
            <a:r>
              <a:rPr lang="en-US" sz="1400" dirty="0" err="1"/>
              <a:t>parametreye</a:t>
            </a:r>
            <a:r>
              <a:rPr lang="en-US" sz="1400" dirty="0"/>
              <a:t> </a:t>
            </a:r>
            <a:r>
              <a:rPr lang="en-US" sz="1400" dirty="0" err="1"/>
              <a:t>sahip</a:t>
            </a:r>
            <a:r>
              <a:rPr lang="en-US" sz="1400" dirty="0"/>
              <a:t> </a:t>
            </a:r>
            <a:r>
              <a:rPr lang="en-US" sz="1400" dirty="0" err="1"/>
              <a:t>derin</a:t>
            </a:r>
            <a:r>
              <a:rPr lang="en-US" sz="1400" dirty="0"/>
              <a:t> </a:t>
            </a:r>
            <a:r>
              <a:rPr lang="en-US" sz="1400" dirty="0" err="1"/>
              <a:t>mimarilere</a:t>
            </a:r>
            <a:r>
              <a:rPr lang="en-US" sz="1400" dirty="0"/>
              <a:t> </a:t>
            </a:r>
            <a:r>
              <a:rPr lang="en-US" sz="1400" dirty="0" err="1"/>
              <a:t>oldukça</a:t>
            </a:r>
            <a:r>
              <a:rPr lang="en-US" sz="1400" dirty="0"/>
              <a:t> </a:t>
            </a:r>
            <a:r>
              <a:rPr lang="en-US" sz="1400" dirty="0" err="1"/>
              <a:t>yakın</a:t>
            </a:r>
            <a:r>
              <a:rPr lang="en-US" sz="1400" dirty="0"/>
              <a:t> </a:t>
            </a:r>
            <a:r>
              <a:rPr lang="en-US" sz="1400" dirty="0" err="1"/>
              <a:t>performans</a:t>
            </a:r>
            <a:r>
              <a:rPr lang="en-US" sz="1400" dirty="0"/>
              <a:t> </a:t>
            </a:r>
            <a:r>
              <a:rPr lang="en-US" sz="1400" dirty="0" err="1"/>
              <a:t>gösterdiği</a:t>
            </a:r>
            <a:r>
              <a:rPr lang="en-US" sz="1400" dirty="0"/>
              <a:t> </a:t>
            </a:r>
            <a:r>
              <a:rPr lang="en-US" sz="1400" dirty="0" err="1"/>
              <a:t>saptanmıştır</a:t>
            </a:r>
            <a:r>
              <a:rPr lang="en-US" sz="1400" dirty="0"/>
              <a:t>.</a:t>
            </a:r>
          </a:p>
        </p:txBody>
      </p:sp>
      <p:sp>
        <p:nvSpPr>
          <p:cNvPr id="46" name="Rectangle 3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97946190-BCB5-1D15-FE2C-4AE0F93EF9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7" r="3412" b="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87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2">
            <a:extLst>
              <a:ext uri="{FF2B5EF4-FFF2-40B4-BE49-F238E27FC236}">
                <a16:creationId xmlns:a16="http://schemas.microsoft.com/office/drawing/2014/main" id="{AA866F0E-F54B-4BF5-8A88-7D97BD45F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29EC50-E910-4AE2-9EEA-604A81EF6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941221 w 12192000"/>
              <a:gd name="connsiteY0" fmla="*/ 2015186 h 6858000"/>
              <a:gd name="connsiteX1" fmla="*/ 6907857 w 12192000"/>
              <a:gd name="connsiteY1" fmla="*/ 2033351 h 6858000"/>
              <a:gd name="connsiteX2" fmla="*/ 7093700 w 12192000"/>
              <a:gd name="connsiteY2" fmla="*/ 2101457 h 6858000"/>
              <a:gd name="connsiteX3" fmla="*/ 6803079 w 12192000"/>
              <a:gd name="connsiteY3" fmla="*/ 2065612 h 6858000"/>
              <a:gd name="connsiteX4" fmla="*/ 6798115 w 12192000"/>
              <a:gd name="connsiteY4" fmla="*/ 2088772 h 6858000"/>
              <a:gd name="connsiteX5" fmla="*/ 7128167 w 12192000"/>
              <a:gd name="connsiteY5" fmla="*/ 2176455 h 6858000"/>
              <a:gd name="connsiteX6" fmla="*/ 7098663 w 12192000"/>
              <a:gd name="connsiteY6" fmla="*/ 2189968 h 6858000"/>
              <a:gd name="connsiteX7" fmla="*/ 6923298 w 12192000"/>
              <a:gd name="connsiteY7" fmla="*/ 2156052 h 6858000"/>
              <a:gd name="connsiteX8" fmla="*/ 6888004 w 12192000"/>
              <a:gd name="connsiteY8" fmla="*/ 2164875 h 6858000"/>
              <a:gd name="connsiteX9" fmla="*/ 6905375 w 12192000"/>
              <a:gd name="connsiteY9" fmla="*/ 2205958 h 6858000"/>
              <a:gd name="connsiteX10" fmla="*/ 6981477 w 12192000"/>
              <a:gd name="connsiteY10" fmla="*/ 2221951 h 6858000"/>
              <a:gd name="connsiteX11" fmla="*/ 7100043 w 12192000"/>
              <a:gd name="connsiteY11" fmla="*/ 2318459 h 6858000"/>
              <a:gd name="connsiteX12" fmla="*/ 6920540 w 12192000"/>
              <a:gd name="connsiteY12" fmla="*/ 2306877 h 6858000"/>
              <a:gd name="connsiteX13" fmla="*/ 6888831 w 12192000"/>
              <a:gd name="connsiteY13" fmla="*/ 2330314 h 6858000"/>
              <a:gd name="connsiteX14" fmla="*/ 6876698 w 12192000"/>
              <a:gd name="connsiteY14" fmla="*/ 2360645 h 6858000"/>
              <a:gd name="connsiteX15" fmla="*/ 6807214 w 12192000"/>
              <a:gd name="connsiteY15" fmla="*/ 2385736 h 6858000"/>
              <a:gd name="connsiteX16" fmla="*/ 6916405 w 12192000"/>
              <a:gd name="connsiteY16" fmla="*/ 2413862 h 6858000"/>
              <a:gd name="connsiteX17" fmla="*/ 6799770 w 12192000"/>
              <a:gd name="connsiteY17" fmla="*/ 2413862 h 6858000"/>
              <a:gd name="connsiteX18" fmla="*/ 6665762 w 12192000"/>
              <a:gd name="connsiteY18" fmla="*/ 2394561 h 6858000"/>
              <a:gd name="connsiteX19" fmla="*/ 6522933 w 12192000"/>
              <a:gd name="connsiteY19" fmla="*/ 2400626 h 6858000"/>
              <a:gd name="connsiteX20" fmla="*/ 6237275 w 12192000"/>
              <a:gd name="connsiteY20" fmla="*/ 2365057 h 6858000"/>
              <a:gd name="connsiteX21" fmla="*/ 6101338 w 12192000"/>
              <a:gd name="connsiteY21" fmla="*/ 2367538 h 6858000"/>
              <a:gd name="connsiteX22" fmla="*/ 6857121 w 12192000"/>
              <a:gd name="connsiteY22" fmla="*/ 2606875 h 6858000"/>
              <a:gd name="connsiteX23" fmla="*/ 6818519 w 12192000"/>
              <a:gd name="connsiteY23" fmla="*/ 2659539 h 6858000"/>
              <a:gd name="connsiteX24" fmla="*/ 6976790 w 12192000"/>
              <a:gd name="connsiteY24" fmla="*/ 2716892 h 6858000"/>
              <a:gd name="connsiteX25" fmla="*/ 7015669 w 12192000"/>
              <a:gd name="connsiteY25" fmla="*/ 2773693 h 6858000"/>
              <a:gd name="connsiteX26" fmla="*/ 6966864 w 12192000"/>
              <a:gd name="connsiteY26" fmla="*/ 2768730 h 6858000"/>
              <a:gd name="connsiteX27" fmla="*/ 6924953 w 12192000"/>
              <a:gd name="connsiteY27" fmla="*/ 2779483 h 6858000"/>
              <a:gd name="connsiteX28" fmla="*/ 6942323 w 12192000"/>
              <a:gd name="connsiteY28" fmla="*/ 2851726 h 6858000"/>
              <a:gd name="connsiteX29" fmla="*/ 7165943 w 12192000"/>
              <a:gd name="connsiteY29" fmla="*/ 2944924 h 6858000"/>
              <a:gd name="connsiteX30" fmla="*/ 7186071 w 12192000"/>
              <a:gd name="connsiteY30" fmla="*/ 2975254 h 6858000"/>
              <a:gd name="connsiteX31" fmla="*/ 7159325 w 12192000"/>
              <a:gd name="connsiteY31" fmla="*/ 2996762 h 6858000"/>
              <a:gd name="connsiteX32" fmla="*/ 7087082 w 12192000"/>
              <a:gd name="connsiteY32" fmla="*/ 3007790 h 6858000"/>
              <a:gd name="connsiteX33" fmla="*/ 7188276 w 12192000"/>
              <a:gd name="connsiteY33" fmla="*/ 3111191 h 6858000"/>
              <a:gd name="connsiteX34" fmla="*/ 7225225 w 12192000"/>
              <a:gd name="connsiteY34" fmla="*/ 3139866 h 6858000"/>
              <a:gd name="connsiteX35" fmla="*/ 7288368 w 12192000"/>
              <a:gd name="connsiteY35" fmla="*/ 3184260 h 6858000"/>
              <a:gd name="connsiteX36" fmla="*/ 7289471 w 12192000"/>
              <a:gd name="connsiteY36" fmla="*/ 3197771 h 6858000"/>
              <a:gd name="connsiteX37" fmla="*/ 7203442 w 12192000"/>
              <a:gd name="connsiteY37" fmla="*/ 3245472 h 6858000"/>
              <a:gd name="connsiteX38" fmla="*/ 7048205 w 12192000"/>
              <a:gd name="connsiteY38" fmla="*/ 3232512 h 6858000"/>
              <a:gd name="connsiteX39" fmla="*/ 7277614 w 12192000"/>
              <a:gd name="connsiteY39" fmla="*/ 3303652 h 6858000"/>
              <a:gd name="connsiteX40" fmla="*/ 6535066 w 12192000"/>
              <a:gd name="connsiteY40" fmla="*/ 3134077 h 6858000"/>
              <a:gd name="connsiteX41" fmla="*/ 6582492 w 12192000"/>
              <a:gd name="connsiteY41" fmla="*/ 3178469 h 6858000"/>
              <a:gd name="connsiteX42" fmla="*/ 6842233 w 12192000"/>
              <a:gd name="connsiteY42" fmla="*/ 3295379 h 6858000"/>
              <a:gd name="connsiteX43" fmla="*/ 6915853 w 12192000"/>
              <a:gd name="connsiteY43" fmla="*/ 3368725 h 6858000"/>
              <a:gd name="connsiteX44" fmla="*/ 6993058 w 12192000"/>
              <a:gd name="connsiteY44" fmla="*/ 3409257 h 6858000"/>
              <a:gd name="connsiteX45" fmla="*/ 7101421 w 12192000"/>
              <a:gd name="connsiteY45" fmla="*/ 3408430 h 6858000"/>
              <a:gd name="connsiteX46" fmla="*/ 7178350 w 12192000"/>
              <a:gd name="connsiteY46" fmla="*/ 3470746 h 6858000"/>
              <a:gd name="connsiteX47" fmla="*/ 7098112 w 12192000"/>
              <a:gd name="connsiteY47" fmla="*/ 3483982 h 6858000"/>
              <a:gd name="connsiteX48" fmla="*/ 7004088 w 12192000"/>
              <a:gd name="connsiteY48" fmla="*/ 3473780 h 6858000"/>
              <a:gd name="connsiteX49" fmla="*/ 6801147 w 12192000"/>
              <a:gd name="connsiteY49" fmla="*/ 3477087 h 6858000"/>
              <a:gd name="connsiteX50" fmla="*/ 6684788 w 12192000"/>
              <a:gd name="connsiteY50" fmla="*/ 3489220 h 6858000"/>
              <a:gd name="connsiteX51" fmla="*/ 6417328 w 12192000"/>
              <a:gd name="connsiteY51" fmla="*/ 3468539 h 6858000"/>
              <a:gd name="connsiteX52" fmla="*/ 6433045 w 12192000"/>
              <a:gd name="connsiteY52" fmla="*/ 3521481 h 6858000"/>
              <a:gd name="connsiteX53" fmla="*/ 6423117 w 12192000"/>
              <a:gd name="connsiteY53" fmla="*/ 3567527 h 6858000"/>
              <a:gd name="connsiteX54" fmla="*/ 6419258 w 12192000"/>
              <a:gd name="connsiteY54" fmla="*/ 3667620 h 6858000"/>
              <a:gd name="connsiteX55" fmla="*/ 6421740 w 12192000"/>
              <a:gd name="connsiteY55" fmla="*/ 3683888 h 6858000"/>
              <a:gd name="connsiteX56" fmla="*/ 6361906 w 12192000"/>
              <a:gd name="connsiteY56" fmla="*/ 3694366 h 6858000"/>
              <a:gd name="connsiteX57" fmla="*/ 6718429 w 12192000"/>
              <a:gd name="connsiteY57" fmla="*/ 3902544 h 6858000"/>
              <a:gd name="connsiteX58" fmla="*/ 6480195 w 12192000"/>
              <a:gd name="connsiteY58" fmla="*/ 3849603 h 6858000"/>
              <a:gd name="connsiteX59" fmla="*/ 6447934 w 12192000"/>
              <a:gd name="connsiteY59" fmla="*/ 3937011 h 6858000"/>
              <a:gd name="connsiteX60" fmla="*/ 6559882 w 12192000"/>
              <a:gd name="connsiteY60" fmla="*/ 4014767 h 6858000"/>
              <a:gd name="connsiteX61" fmla="*/ 6601241 w 12192000"/>
              <a:gd name="connsiteY61" fmla="*/ 4168626 h 6858000"/>
              <a:gd name="connsiteX62" fmla="*/ 6581113 w 12192000"/>
              <a:gd name="connsiteY62" fmla="*/ 4309250 h 6858000"/>
              <a:gd name="connsiteX63" fmla="*/ 6533136 w 12192000"/>
              <a:gd name="connsiteY63" fmla="*/ 4353918 h 6858000"/>
              <a:gd name="connsiteX64" fmla="*/ 6463651 w 12192000"/>
              <a:gd name="connsiteY64" fmla="*/ 4434156 h 6858000"/>
              <a:gd name="connsiteX65" fmla="*/ 6420637 w 12192000"/>
              <a:gd name="connsiteY65" fmla="*/ 4483787 h 6858000"/>
              <a:gd name="connsiteX66" fmla="*/ 6271190 w 12192000"/>
              <a:gd name="connsiteY66" fmla="*/ 4464487 h 6858000"/>
              <a:gd name="connsiteX67" fmla="*/ 6470545 w 12192000"/>
              <a:gd name="connsiteY67" fmla="*/ 4590498 h 6858000"/>
              <a:gd name="connsiteX68" fmla="*/ 6308965 w 12192000"/>
              <a:gd name="connsiteY68" fmla="*/ 4574780 h 6858000"/>
              <a:gd name="connsiteX69" fmla="*/ 6256301 w 12192000"/>
              <a:gd name="connsiteY69" fmla="*/ 4583603 h 6858000"/>
              <a:gd name="connsiteX70" fmla="*/ 6286354 w 12192000"/>
              <a:gd name="connsiteY70" fmla="*/ 4624412 h 6858000"/>
              <a:gd name="connsiteX71" fmla="*/ 6404920 w 12192000"/>
              <a:gd name="connsiteY71" fmla="*/ 4693621 h 6858000"/>
              <a:gd name="connsiteX72" fmla="*/ 6649220 w 12192000"/>
              <a:gd name="connsiteY72" fmla="*/ 4881120 h 6858000"/>
              <a:gd name="connsiteX73" fmla="*/ 6412640 w 12192000"/>
              <a:gd name="connsiteY73" fmla="*/ 4795092 h 6858000"/>
              <a:gd name="connsiteX74" fmla="*/ 6661902 w 12192000"/>
              <a:gd name="connsiteY74" fmla="*/ 4987828 h 6858000"/>
              <a:gd name="connsiteX75" fmla="*/ 6717325 w 12192000"/>
              <a:gd name="connsiteY75" fmla="*/ 5051798 h 6858000"/>
              <a:gd name="connsiteX76" fmla="*/ 6829272 w 12192000"/>
              <a:gd name="connsiteY76" fmla="*/ 5210619 h 6858000"/>
              <a:gd name="connsiteX77" fmla="*/ 6823757 w 12192000"/>
              <a:gd name="connsiteY77" fmla="*/ 5228542 h 6858000"/>
              <a:gd name="connsiteX78" fmla="*/ 6694439 w 12192000"/>
              <a:gd name="connsiteY78" fmla="*/ 5202899 h 6858000"/>
              <a:gd name="connsiteX79" fmla="*/ 6862085 w 12192000"/>
              <a:gd name="connsiteY79" fmla="*/ 5336355 h 6858000"/>
              <a:gd name="connsiteX80" fmla="*/ 7035246 w 12192000"/>
              <a:gd name="connsiteY80" fmla="*/ 5438926 h 6858000"/>
              <a:gd name="connsiteX81" fmla="*/ 6912268 w 12192000"/>
              <a:gd name="connsiteY81" fmla="*/ 5423210 h 6858000"/>
              <a:gd name="connsiteX82" fmla="*/ 6743244 w 12192000"/>
              <a:gd name="connsiteY82" fmla="*/ 5364479 h 6858000"/>
              <a:gd name="connsiteX83" fmla="*/ 6684513 w 12192000"/>
              <a:gd name="connsiteY83" fmla="*/ 5386538 h 6858000"/>
              <a:gd name="connsiteX84" fmla="*/ 6844713 w 12192000"/>
              <a:gd name="connsiteY84" fmla="*/ 5483595 h 6858000"/>
              <a:gd name="connsiteX85" fmla="*/ 6936533 w 12192000"/>
              <a:gd name="connsiteY85" fmla="*/ 5528541 h 6858000"/>
              <a:gd name="connsiteX86" fmla="*/ 6973204 w 12192000"/>
              <a:gd name="connsiteY86" fmla="*/ 5563007 h 6858000"/>
              <a:gd name="connsiteX87" fmla="*/ 7077983 w 12192000"/>
              <a:gd name="connsiteY87" fmla="*/ 5685983 h 6858000"/>
              <a:gd name="connsiteX88" fmla="*/ 7385702 w 12192000"/>
              <a:gd name="connsiteY88" fmla="*/ 5820265 h 6858000"/>
              <a:gd name="connsiteX89" fmla="*/ 7673565 w 12192000"/>
              <a:gd name="connsiteY89" fmla="*/ 5987085 h 6858000"/>
              <a:gd name="connsiteX90" fmla="*/ 7898289 w 12192000"/>
              <a:gd name="connsiteY90" fmla="*/ 6091035 h 6858000"/>
              <a:gd name="connsiteX91" fmla="*/ 8466299 w 12192000"/>
              <a:gd name="connsiteY91" fmla="*/ 6224765 h 6858000"/>
              <a:gd name="connsiteX92" fmla="*/ 10620599 w 12192000"/>
              <a:gd name="connsiteY92" fmla="*/ 5317605 h 6858000"/>
              <a:gd name="connsiteX93" fmla="*/ 10647894 w 12192000"/>
              <a:gd name="connsiteY93" fmla="*/ 5290581 h 6858000"/>
              <a:gd name="connsiteX94" fmla="*/ 10752398 w 12192000"/>
              <a:gd name="connsiteY94" fmla="*/ 5188838 h 6858000"/>
              <a:gd name="connsiteX95" fmla="*/ 10841186 w 12192000"/>
              <a:gd name="connsiteY95" fmla="*/ 5097293 h 6858000"/>
              <a:gd name="connsiteX96" fmla="*/ 10794861 w 12192000"/>
              <a:gd name="connsiteY96" fmla="*/ 5066412 h 6858000"/>
              <a:gd name="connsiteX97" fmla="*/ 10857454 w 12192000"/>
              <a:gd name="connsiteY97" fmla="*/ 4979004 h 6858000"/>
              <a:gd name="connsiteX98" fmla="*/ 11056532 w 12192000"/>
              <a:gd name="connsiteY98" fmla="*/ 4709613 h 6858000"/>
              <a:gd name="connsiteX99" fmla="*/ 11143939 w 12192000"/>
              <a:gd name="connsiteY99" fmla="*/ 4650332 h 6858000"/>
              <a:gd name="connsiteX100" fmla="*/ 11250372 w 12192000"/>
              <a:gd name="connsiteY100" fmla="*/ 4501160 h 6858000"/>
              <a:gd name="connsiteX101" fmla="*/ 11265538 w 12192000"/>
              <a:gd name="connsiteY101" fmla="*/ 4466694 h 6858000"/>
              <a:gd name="connsiteX102" fmla="*/ 11243755 w 12192000"/>
              <a:gd name="connsiteY102" fmla="*/ 4422850 h 6858000"/>
              <a:gd name="connsiteX103" fmla="*/ 11227486 w 12192000"/>
              <a:gd name="connsiteY103" fmla="*/ 4378734 h 6858000"/>
              <a:gd name="connsiteX104" fmla="*/ 11248718 w 12192000"/>
              <a:gd name="connsiteY104" fmla="*/ 4365774 h 6858000"/>
              <a:gd name="connsiteX105" fmla="*/ 11385204 w 12192000"/>
              <a:gd name="connsiteY105" fmla="*/ 4343440 h 6858000"/>
              <a:gd name="connsiteX106" fmla="*/ 11306070 w 12192000"/>
              <a:gd name="connsiteY106" fmla="*/ 4259618 h 6858000"/>
              <a:gd name="connsiteX107" fmla="*/ 11166550 w 12192000"/>
              <a:gd name="connsiteY107" fmla="*/ 4134711 h 6858000"/>
              <a:gd name="connsiteX108" fmla="*/ 11103130 w 12192000"/>
              <a:gd name="connsiteY108" fmla="*/ 4045924 h 6858000"/>
              <a:gd name="connsiteX109" fmla="*/ 11095686 w 12192000"/>
              <a:gd name="connsiteY109" fmla="*/ 3966514 h 6858000"/>
              <a:gd name="connsiteX110" fmla="*/ 10971054 w 12192000"/>
              <a:gd name="connsiteY110" fmla="*/ 3919640 h 6858000"/>
              <a:gd name="connsiteX111" fmla="*/ 11088241 w 12192000"/>
              <a:gd name="connsiteY111" fmla="*/ 3751718 h 6858000"/>
              <a:gd name="connsiteX112" fmla="*/ 11100098 w 12192000"/>
              <a:gd name="connsiteY112" fmla="*/ 3716977 h 6858000"/>
              <a:gd name="connsiteX113" fmla="*/ 11029786 w 12192000"/>
              <a:gd name="connsiteY113" fmla="*/ 3592621 h 6858000"/>
              <a:gd name="connsiteX114" fmla="*/ 11018206 w 12192000"/>
              <a:gd name="connsiteY114" fmla="*/ 3572767 h 6858000"/>
              <a:gd name="connsiteX115" fmla="*/ 10992287 w 12192000"/>
              <a:gd name="connsiteY115" fmla="*/ 3533061 h 6858000"/>
              <a:gd name="connsiteX116" fmla="*/ 10917838 w 12192000"/>
              <a:gd name="connsiteY116" fmla="*/ 3523410 h 6858000"/>
              <a:gd name="connsiteX117" fmla="*/ 10956441 w 12192000"/>
              <a:gd name="connsiteY117" fmla="*/ 3495287 h 6858000"/>
              <a:gd name="connsiteX118" fmla="*/ 11031442 w 12192000"/>
              <a:gd name="connsiteY118" fmla="*/ 3400159 h 6858000"/>
              <a:gd name="connsiteX119" fmla="*/ 10981533 w 12192000"/>
              <a:gd name="connsiteY119" fmla="*/ 3309166 h 6858000"/>
              <a:gd name="connsiteX120" fmla="*/ 10978225 w 12192000"/>
              <a:gd name="connsiteY120" fmla="*/ 3258982 h 6858000"/>
              <a:gd name="connsiteX121" fmla="*/ 11062322 w 12192000"/>
              <a:gd name="connsiteY121" fmla="*/ 3194737 h 6858000"/>
              <a:gd name="connsiteX122" fmla="*/ 11125742 w 12192000"/>
              <a:gd name="connsiteY122" fmla="*/ 3169370 h 6858000"/>
              <a:gd name="connsiteX123" fmla="*/ 11154968 w 12192000"/>
              <a:gd name="connsiteY123" fmla="*/ 3132974 h 6858000"/>
              <a:gd name="connsiteX124" fmla="*/ 11120502 w 12192000"/>
              <a:gd name="connsiteY124" fmla="*/ 3102642 h 6858000"/>
              <a:gd name="connsiteX125" fmla="*/ 10967470 w 12192000"/>
              <a:gd name="connsiteY125" fmla="*/ 3030401 h 6858000"/>
              <a:gd name="connsiteX126" fmla="*/ 11049914 w 12192000"/>
              <a:gd name="connsiteY126" fmla="*/ 2970015 h 6858000"/>
              <a:gd name="connsiteX127" fmla="*/ 10618944 w 12192000"/>
              <a:gd name="connsiteY127" fmla="*/ 2685183 h 6858000"/>
              <a:gd name="connsiteX128" fmla="*/ 10566830 w 12192000"/>
              <a:gd name="connsiteY128" fmla="*/ 2641617 h 6858000"/>
              <a:gd name="connsiteX129" fmla="*/ 10290271 w 12192000"/>
              <a:gd name="connsiteY129" fmla="*/ 2536011 h 6858000"/>
              <a:gd name="connsiteX130" fmla="*/ 10005715 w 12192000"/>
              <a:gd name="connsiteY130" fmla="*/ 2461288 h 6858000"/>
              <a:gd name="connsiteX131" fmla="*/ 10203414 w 12192000"/>
              <a:gd name="connsiteY131" fmla="*/ 2303568 h 6858000"/>
              <a:gd name="connsiteX132" fmla="*/ 9901487 w 12192000"/>
              <a:gd name="connsiteY132" fmla="*/ 2266895 h 6858000"/>
              <a:gd name="connsiteX133" fmla="*/ 9871984 w 12192000"/>
              <a:gd name="connsiteY133" fmla="*/ 2267999 h 6858000"/>
              <a:gd name="connsiteX134" fmla="*/ 9279158 w 12192000"/>
              <a:gd name="connsiteY134" fmla="*/ 2243734 h 6858000"/>
              <a:gd name="connsiteX135" fmla="*/ 8429350 w 12192000"/>
              <a:gd name="connsiteY135" fmla="*/ 2163219 h 6858000"/>
              <a:gd name="connsiteX136" fmla="*/ 7725955 w 12192000"/>
              <a:gd name="connsiteY136" fmla="*/ 2114967 h 6858000"/>
              <a:gd name="connsiteX137" fmla="*/ 6977065 w 12192000"/>
              <a:gd name="connsiteY137" fmla="*/ 2021218 h 6858000"/>
              <a:gd name="connsiteX138" fmla="*/ 6941221 w 12192000"/>
              <a:gd name="connsiteY138" fmla="*/ 201518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6941221" y="2015186"/>
                </a:moveTo>
                <a:cubicBezTo>
                  <a:pt x="6929158" y="2014876"/>
                  <a:pt x="6917508" y="2018599"/>
                  <a:pt x="6907857" y="2033351"/>
                </a:cubicBezTo>
                <a:cubicBezTo>
                  <a:pt x="6959143" y="2072228"/>
                  <a:pt x="7024491" y="2057614"/>
                  <a:pt x="7093700" y="2101457"/>
                </a:cubicBezTo>
                <a:cubicBezTo>
                  <a:pt x="6981202" y="2087669"/>
                  <a:pt x="6892139" y="2076639"/>
                  <a:pt x="6803079" y="2065612"/>
                </a:cubicBezTo>
                <a:cubicBezTo>
                  <a:pt x="6801424" y="2073332"/>
                  <a:pt x="6799770" y="2081052"/>
                  <a:pt x="6798115" y="2088772"/>
                </a:cubicBezTo>
                <a:cubicBezTo>
                  <a:pt x="6911993" y="2105040"/>
                  <a:pt x="7017322" y="2146951"/>
                  <a:pt x="7128167" y="2176455"/>
                </a:cubicBezTo>
                <a:cubicBezTo>
                  <a:pt x="7117964" y="2194655"/>
                  <a:pt x="7107764" y="2191070"/>
                  <a:pt x="7098663" y="2189968"/>
                </a:cubicBezTo>
                <a:cubicBezTo>
                  <a:pt x="7039381" y="2182798"/>
                  <a:pt x="6980099" y="2175629"/>
                  <a:pt x="6923298" y="2156052"/>
                </a:cubicBezTo>
                <a:cubicBezTo>
                  <a:pt x="6910614" y="2151639"/>
                  <a:pt x="6895172" y="2151639"/>
                  <a:pt x="6888004" y="2164875"/>
                </a:cubicBezTo>
                <a:cubicBezTo>
                  <a:pt x="6877801" y="2183625"/>
                  <a:pt x="6892414" y="2195758"/>
                  <a:pt x="6905375" y="2205958"/>
                </a:cubicBezTo>
                <a:cubicBezTo>
                  <a:pt x="6927985" y="2223606"/>
                  <a:pt x="6955282" y="2218643"/>
                  <a:pt x="6981477" y="2221951"/>
                </a:cubicBezTo>
                <a:cubicBezTo>
                  <a:pt x="7051237" y="2230499"/>
                  <a:pt x="7084601" y="2257245"/>
                  <a:pt x="7100043" y="2318459"/>
                </a:cubicBezTo>
                <a:cubicBezTo>
                  <a:pt x="7038829" y="2293642"/>
                  <a:pt x="6979822" y="2324249"/>
                  <a:pt x="6920540" y="2306877"/>
                </a:cubicBezTo>
                <a:cubicBezTo>
                  <a:pt x="6905099" y="2302466"/>
                  <a:pt x="6880559" y="2309083"/>
                  <a:pt x="6888831" y="2330314"/>
                </a:cubicBezTo>
                <a:cubicBezTo>
                  <a:pt x="6896552" y="2350168"/>
                  <a:pt x="6922195" y="2364505"/>
                  <a:pt x="6876698" y="2360645"/>
                </a:cubicBezTo>
                <a:cubicBezTo>
                  <a:pt x="6844163" y="2357887"/>
                  <a:pt x="6780468" y="2380223"/>
                  <a:pt x="6807214" y="2385736"/>
                </a:cubicBezTo>
                <a:cubicBezTo>
                  <a:pt x="6840853" y="2392631"/>
                  <a:pt x="6873666" y="2402557"/>
                  <a:pt x="6916405" y="2413862"/>
                </a:cubicBezTo>
                <a:cubicBezTo>
                  <a:pt x="6869254" y="2432335"/>
                  <a:pt x="6835338" y="2428475"/>
                  <a:pt x="6799770" y="2413862"/>
                </a:cubicBezTo>
                <a:cubicBezTo>
                  <a:pt x="6756756" y="2396214"/>
                  <a:pt x="6700781" y="2374708"/>
                  <a:pt x="6665762" y="2394561"/>
                </a:cubicBezTo>
                <a:cubicBezTo>
                  <a:pt x="6613373" y="2424340"/>
                  <a:pt x="6569807" y="2405589"/>
                  <a:pt x="6522933" y="2400626"/>
                </a:cubicBezTo>
                <a:cubicBezTo>
                  <a:pt x="6427531" y="2390424"/>
                  <a:pt x="6332953" y="2373328"/>
                  <a:pt x="6237275" y="2365057"/>
                </a:cubicBezTo>
                <a:cubicBezTo>
                  <a:pt x="6198948" y="2361748"/>
                  <a:pt x="6157588" y="2346032"/>
                  <a:pt x="6101338" y="2367538"/>
                </a:cubicBezTo>
                <a:cubicBezTo>
                  <a:pt x="6356116" y="2477556"/>
                  <a:pt x="6629642" y="2470664"/>
                  <a:pt x="6857121" y="2606875"/>
                </a:cubicBezTo>
                <a:cubicBezTo>
                  <a:pt x="6847471" y="2619834"/>
                  <a:pt x="6798391" y="2656782"/>
                  <a:pt x="6818519" y="2659539"/>
                </a:cubicBezTo>
                <a:cubicBezTo>
                  <a:pt x="6875044" y="2667537"/>
                  <a:pt x="6925227" y="2694558"/>
                  <a:pt x="6976790" y="2716892"/>
                </a:cubicBezTo>
                <a:cubicBezTo>
                  <a:pt x="6999125" y="2726543"/>
                  <a:pt x="7026146" y="2739227"/>
                  <a:pt x="7015669" y="2773693"/>
                </a:cubicBezTo>
                <a:cubicBezTo>
                  <a:pt x="6996642" y="2783343"/>
                  <a:pt x="6982580" y="2769833"/>
                  <a:pt x="6966864" y="2768730"/>
                </a:cubicBezTo>
                <a:cubicBezTo>
                  <a:pt x="6950871" y="2767628"/>
                  <a:pt x="6915025" y="2774796"/>
                  <a:pt x="6924953" y="2779483"/>
                </a:cubicBezTo>
                <a:cubicBezTo>
                  <a:pt x="6970172" y="2800715"/>
                  <a:pt x="6888831" y="2851726"/>
                  <a:pt x="6942323" y="2851726"/>
                </a:cubicBezTo>
                <a:cubicBezTo>
                  <a:pt x="7031937" y="2852001"/>
                  <a:pt x="7079638" y="2942441"/>
                  <a:pt x="7165943" y="2944924"/>
                </a:cubicBezTo>
                <a:cubicBezTo>
                  <a:pt x="7179728" y="2945198"/>
                  <a:pt x="7186346" y="2961191"/>
                  <a:pt x="7186071" y="2975254"/>
                </a:cubicBezTo>
                <a:cubicBezTo>
                  <a:pt x="7186071" y="2992074"/>
                  <a:pt x="7173387" y="2995107"/>
                  <a:pt x="7159325" y="2996762"/>
                </a:cubicBezTo>
                <a:cubicBezTo>
                  <a:pt x="7137817" y="2999242"/>
                  <a:pt x="7115483" y="2975254"/>
                  <a:pt x="7087082" y="3007790"/>
                </a:cubicBezTo>
                <a:cubicBezTo>
                  <a:pt x="7138094" y="3026815"/>
                  <a:pt x="7189103" y="3045842"/>
                  <a:pt x="7188276" y="3111191"/>
                </a:cubicBezTo>
                <a:cubicBezTo>
                  <a:pt x="7188001" y="3128836"/>
                  <a:pt x="7209232" y="3135454"/>
                  <a:pt x="7225225" y="3139866"/>
                </a:cubicBezTo>
                <a:cubicBezTo>
                  <a:pt x="7251696" y="3147036"/>
                  <a:pt x="7274028" y="3159720"/>
                  <a:pt x="7288368" y="3184260"/>
                </a:cubicBezTo>
                <a:cubicBezTo>
                  <a:pt x="7288092" y="3188948"/>
                  <a:pt x="7287816" y="3193910"/>
                  <a:pt x="7289471" y="3197771"/>
                </a:cubicBezTo>
                <a:cubicBezTo>
                  <a:pt x="7284784" y="3257053"/>
                  <a:pt x="7246181" y="3255398"/>
                  <a:pt x="7203442" y="3245472"/>
                </a:cubicBezTo>
                <a:cubicBezTo>
                  <a:pt x="7152432" y="3233340"/>
                  <a:pt x="7101973" y="3211281"/>
                  <a:pt x="7048205" y="3232512"/>
                </a:cubicBezTo>
                <a:cubicBezTo>
                  <a:pt x="7124032" y="3260913"/>
                  <a:pt x="7206475" y="3263118"/>
                  <a:pt x="7277614" y="3303652"/>
                </a:cubicBezTo>
                <a:cubicBezTo>
                  <a:pt x="7017322" y="3311097"/>
                  <a:pt x="6787361" y="3183155"/>
                  <a:pt x="6535066" y="3134077"/>
                </a:cubicBezTo>
                <a:cubicBezTo>
                  <a:pt x="6543614" y="3166887"/>
                  <a:pt x="6564017" y="3173505"/>
                  <a:pt x="6582492" y="3178469"/>
                </a:cubicBezTo>
                <a:cubicBezTo>
                  <a:pt x="6675690" y="3203286"/>
                  <a:pt x="6757305" y="3252642"/>
                  <a:pt x="6842233" y="3295379"/>
                </a:cubicBezTo>
                <a:cubicBezTo>
                  <a:pt x="6877249" y="3313026"/>
                  <a:pt x="6902618" y="3330674"/>
                  <a:pt x="6915853" y="3368725"/>
                </a:cubicBezTo>
                <a:cubicBezTo>
                  <a:pt x="6927710" y="3403192"/>
                  <a:pt x="6950596" y="3419185"/>
                  <a:pt x="6993058" y="3409257"/>
                </a:cubicBezTo>
                <a:cubicBezTo>
                  <a:pt x="7027524" y="3400985"/>
                  <a:pt x="7065299" y="3405397"/>
                  <a:pt x="7101421" y="3408430"/>
                </a:cubicBezTo>
                <a:cubicBezTo>
                  <a:pt x="7143057" y="3411739"/>
                  <a:pt x="7189655" y="3450618"/>
                  <a:pt x="7178350" y="3470746"/>
                </a:cubicBezTo>
                <a:cubicBezTo>
                  <a:pt x="7159050" y="3504937"/>
                  <a:pt x="7126789" y="3487842"/>
                  <a:pt x="7098112" y="3483982"/>
                </a:cubicBezTo>
                <a:cubicBezTo>
                  <a:pt x="7065575" y="3479295"/>
                  <a:pt x="7005191" y="3469643"/>
                  <a:pt x="7004088" y="3473780"/>
                </a:cubicBezTo>
                <a:cubicBezTo>
                  <a:pt x="6982854" y="3559532"/>
                  <a:pt x="6833408" y="3484809"/>
                  <a:pt x="6801147" y="3477087"/>
                </a:cubicBezTo>
                <a:cubicBezTo>
                  <a:pt x="6760891" y="3467437"/>
                  <a:pt x="6723115" y="3485085"/>
                  <a:pt x="6684788" y="3489220"/>
                </a:cubicBezTo>
                <a:cubicBezTo>
                  <a:pt x="6650597" y="3493080"/>
                  <a:pt x="6457309" y="3504937"/>
                  <a:pt x="6417328" y="3468539"/>
                </a:cubicBezTo>
                <a:cubicBezTo>
                  <a:pt x="6411813" y="3496940"/>
                  <a:pt x="6423393" y="3508521"/>
                  <a:pt x="6433045" y="3521481"/>
                </a:cubicBezTo>
                <a:cubicBezTo>
                  <a:pt x="6446556" y="3539954"/>
                  <a:pt x="6448762" y="3552914"/>
                  <a:pt x="6423117" y="3567527"/>
                </a:cubicBezTo>
                <a:cubicBezTo>
                  <a:pt x="6350049" y="3609441"/>
                  <a:pt x="6351153" y="3610818"/>
                  <a:pt x="6419258" y="3667620"/>
                </a:cubicBezTo>
                <a:cubicBezTo>
                  <a:pt x="6422568" y="3670100"/>
                  <a:pt x="6421188" y="3678373"/>
                  <a:pt x="6421740" y="3683888"/>
                </a:cubicBezTo>
                <a:cubicBezTo>
                  <a:pt x="6403817" y="3692711"/>
                  <a:pt x="6382861" y="3670652"/>
                  <a:pt x="6361906" y="3694366"/>
                </a:cubicBezTo>
                <a:cubicBezTo>
                  <a:pt x="6453173" y="3798591"/>
                  <a:pt x="6592418" y="3824234"/>
                  <a:pt x="6718429" y="3902544"/>
                </a:cubicBezTo>
                <a:cubicBezTo>
                  <a:pt x="6616407" y="3928462"/>
                  <a:pt x="6555194" y="3838022"/>
                  <a:pt x="6480195" y="3849603"/>
                </a:cubicBezTo>
                <a:cubicBezTo>
                  <a:pt x="6442696" y="3878004"/>
                  <a:pt x="6554091" y="3923499"/>
                  <a:pt x="6447934" y="3937011"/>
                </a:cubicBezTo>
                <a:cubicBezTo>
                  <a:pt x="6493983" y="3961826"/>
                  <a:pt x="6528173" y="3986089"/>
                  <a:pt x="6559882" y="4014767"/>
                </a:cubicBezTo>
                <a:cubicBezTo>
                  <a:pt x="6616407" y="4066053"/>
                  <a:pt x="6627437" y="4099693"/>
                  <a:pt x="6601241" y="4168626"/>
                </a:cubicBezTo>
                <a:cubicBezTo>
                  <a:pt x="6584145" y="4213846"/>
                  <a:pt x="6559054" y="4255483"/>
                  <a:pt x="6581113" y="4309250"/>
                </a:cubicBezTo>
                <a:cubicBezTo>
                  <a:pt x="6596553" y="4346198"/>
                  <a:pt x="6590487" y="4370461"/>
                  <a:pt x="6533136" y="4353918"/>
                </a:cubicBezTo>
                <a:cubicBezTo>
                  <a:pt x="6471372" y="4336270"/>
                  <a:pt x="6448211" y="4369358"/>
                  <a:pt x="6463651" y="4434156"/>
                </a:cubicBezTo>
                <a:cubicBezTo>
                  <a:pt x="6473577" y="4475792"/>
                  <a:pt x="6463099" y="4488475"/>
                  <a:pt x="6420637" y="4483787"/>
                </a:cubicBezTo>
                <a:cubicBezTo>
                  <a:pt x="6373762" y="4478549"/>
                  <a:pt x="6329093" y="4451251"/>
                  <a:pt x="6271190" y="4464487"/>
                </a:cubicBezTo>
                <a:cubicBezTo>
                  <a:pt x="6317512" y="4540039"/>
                  <a:pt x="6416501" y="4518531"/>
                  <a:pt x="6470545" y="4590498"/>
                </a:cubicBezTo>
                <a:cubicBezTo>
                  <a:pt x="6406023" y="4590772"/>
                  <a:pt x="6356666" y="4590498"/>
                  <a:pt x="6308965" y="4574780"/>
                </a:cubicBezTo>
                <a:cubicBezTo>
                  <a:pt x="6289111" y="4568437"/>
                  <a:pt x="6267328" y="4561822"/>
                  <a:pt x="6256301" y="4583603"/>
                </a:cubicBezTo>
                <a:cubicBezTo>
                  <a:pt x="6243340" y="4609798"/>
                  <a:pt x="6270086" y="4619724"/>
                  <a:pt x="6286354" y="4624412"/>
                </a:cubicBezTo>
                <a:cubicBezTo>
                  <a:pt x="6332128" y="4637647"/>
                  <a:pt x="6367144" y="4669081"/>
                  <a:pt x="6404920" y="4693621"/>
                </a:cubicBezTo>
                <a:cubicBezTo>
                  <a:pt x="6487915" y="4747390"/>
                  <a:pt x="6578908" y="4792334"/>
                  <a:pt x="6649220" y="4881120"/>
                </a:cubicBezTo>
                <a:cubicBezTo>
                  <a:pt x="6560709" y="4858509"/>
                  <a:pt x="6494809" y="4805845"/>
                  <a:pt x="6412640" y="4795092"/>
                </a:cubicBezTo>
                <a:cubicBezTo>
                  <a:pt x="6483779" y="4875881"/>
                  <a:pt x="6575322" y="4929098"/>
                  <a:pt x="6661902" y="4987828"/>
                </a:cubicBezTo>
                <a:cubicBezTo>
                  <a:pt x="6686719" y="5004373"/>
                  <a:pt x="6711811" y="5015678"/>
                  <a:pt x="6717325" y="5051798"/>
                </a:cubicBezTo>
                <a:cubicBezTo>
                  <a:pt x="6728079" y="5121834"/>
                  <a:pt x="6760340" y="5179738"/>
                  <a:pt x="6829272" y="5210619"/>
                </a:cubicBezTo>
                <a:cubicBezTo>
                  <a:pt x="6829824" y="5210897"/>
                  <a:pt x="6825965" y="5221375"/>
                  <a:pt x="6823757" y="5228542"/>
                </a:cubicBezTo>
                <a:cubicBezTo>
                  <a:pt x="6781571" y="5230749"/>
                  <a:pt x="6748207" y="5189388"/>
                  <a:pt x="6694439" y="5202899"/>
                </a:cubicBezTo>
                <a:cubicBezTo>
                  <a:pt x="6746002" y="5259148"/>
                  <a:pt x="6789016" y="5309609"/>
                  <a:pt x="6862085" y="5336355"/>
                </a:cubicBezTo>
                <a:cubicBezTo>
                  <a:pt x="6920540" y="5357586"/>
                  <a:pt x="6992783" y="5369994"/>
                  <a:pt x="7035246" y="5438926"/>
                </a:cubicBezTo>
                <a:cubicBezTo>
                  <a:pt x="6985889" y="5452439"/>
                  <a:pt x="6949216" y="5435343"/>
                  <a:pt x="6912268" y="5423210"/>
                </a:cubicBezTo>
                <a:cubicBezTo>
                  <a:pt x="6855743" y="5404461"/>
                  <a:pt x="6799770" y="5383230"/>
                  <a:pt x="6743244" y="5364479"/>
                </a:cubicBezTo>
                <a:cubicBezTo>
                  <a:pt x="6721737" y="5357310"/>
                  <a:pt x="6698299" y="5352346"/>
                  <a:pt x="6684513" y="5386538"/>
                </a:cubicBezTo>
                <a:cubicBezTo>
                  <a:pt x="6756480" y="5393708"/>
                  <a:pt x="6799494" y="5440031"/>
                  <a:pt x="6844713" y="5483595"/>
                </a:cubicBezTo>
                <a:cubicBezTo>
                  <a:pt x="6870082" y="5508135"/>
                  <a:pt x="6890762" y="5540948"/>
                  <a:pt x="6936533" y="5528541"/>
                </a:cubicBezTo>
                <a:cubicBezTo>
                  <a:pt x="6960522" y="5521923"/>
                  <a:pt x="6975687" y="5540396"/>
                  <a:pt x="6973204" y="5563007"/>
                </a:cubicBezTo>
                <a:cubicBezTo>
                  <a:pt x="6964106" y="5642695"/>
                  <a:pt x="7020080" y="5670543"/>
                  <a:pt x="7077983" y="5685983"/>
                </a:cubicBezTo>
                <a:cubicBezTo>
                  <a:pt x="7187726" y="5714935"/>
                  <a:pt x="7278993" y="5783041"/>
                  <a:pt x="7385702" y="5820265"/>
                </a:cubicBezTo>
                <a:cubicBezTo>
                  <a:pt x="7489378" y="5856387"/>
                  <a:pt x="7569615" y="5942139"/>
                  <a:pt x="7673565" y="5987085"/>
                </a:cubicBezTo>
                <a:cubicBezTo>
                  <a:pt x="7748843" y="6019621"/>
                  <a:pt x="7820807" y="6061533"/>
                  <a:pt x="7898289" y="6091035"/>
                </a:cubicBezTo>
                <a:cubicBezTo>
                  <a:pt x="8081651" y="6160795"/>
                  <a:pt x="8268598" y="6216770"/>
                  <a:pt x="8466299" y="6224765"/>
                </a:cubicBezTo>
                <a:cubicBezTo>
                  <a:pt x="8629532" y="6231107"/>
                  <a:pt x="10045419" y="6225043"/>
                  <a:pt x="10620599" y="5317605"/>
                </a:cubicBezTo>
                <a:cubicBezTo>
                  <a:pt x="10631626" y="5313192"/>
                  <a:pt x="10644035" y="5301612"/>
                  <a:pt x="10647894" y="5290581"/>
                </a:cubicBezTo>
                <a:cubicBezTo>
                  <a:pt x="10666370" y="5239020"/>
                  <a:pt x="10711590" y="5216686"/>
                  <a:pt x="10752398" y="5188838"/>
                </a:cubicBezTo>
                <a:cubicBezTo>
                  <a:pt x="10788244" y="5164297"/>
                  <a:pt x="10826296" y="5138654"/>
                  <a:pt x="10841186" y="5097293"/>
                </a:cubicBezTo>
                <a:cubicBezTo>
                  <a:pt x="10860762" y="5042147"/>
                  <a:pt x="10805064" y="5087367"/>
                  <a:pt x="10794861" y="5066412"/>
                </a:cubicBezTo>
                <a:cubicBezTo>
                  <a:pt x="10816092" y="5037737"/>
                  <a:pt x="10848906" y="5011540"/>
                  <a:pt x="10857454" y="4979004"/>
                </a:cubicBezTo>
                <a:cubicBezTo>
                  <a:pt x="10888610" y="4861543"/>
                  <a:pt x="10955890" y="4776065"/>
                  <a:pt x="11056532" y="4709613"/>
                </a:cubicBezTo>
                <a:cubicBezTo>
                  <a:pt x="11085484" y="4690588"/>
                  <a:pt x="11104509" y="4655845"/>
                  <a:pt x="11143939" y="4650332"/>
                </a:cubicBezTo>
                <a:cubicBezTo>
                  <a:pt x="11231622" y="4638199"/>
                  <a:pt x="11204048" y="4543346"/>
                  <a:pt x="11250372" y="4501160"/>
                </a:cubicBezTo>
                <a:cubicBezTo>
                  <a:pt x="11259196" y="4493162"/>
                  <a:pt x="11267190" y="4477447"/>
                  <a:pt x="11265538" y="4466694"/>
                </a:cubicBezTo>
                <a:cubicBezTo>
                  <a:pt x="11263056" y="4451251"/>
                  <a:pt x="11252578" y="4436638"/>
                  <a:pt x="11243755" y="4422850"/>
                </a:cubicBezTo>
                <a:cubicBezTo>
                  <a:pt x="11234654" y="4409065"/>
                  <a:pt x="11220870" y="4396932"/>
                  <a:pt x="11227486" y="4378734"/>
                </a:cubicBezTo>
                <a:cubicBezTo>
                  <a:pt x="11230242" y="4371289"/>
                  <a:pt x="11228314" y="4345371"/>
                  <a:pt x="11248718" y="4365774"/>
                </a:cubicBezTo>
                <a:cubicBezTo>
                  <a:pt x="11304692" y="4421748"/>
                  <a:pt x="11337228" y="4368809"/>
                  <a:pt x="11385204" y="4343440"/>
                </a:cubicBezTo>
                <a:cubicBezTo>
                  <a:pt x="11346603" y="4317245"/>
                  <a:pt x="11311861" y="4298772"/>
                  <a:pt x="11306070" y="4259618"/>
                </a:cubicBezTo>
                <a:cubicBezTo>
                  <a:pt x="11294214" y="4178828"/>
                  <a:pt x="11243480" y="4141880"/>
                  <a:pt x="11166550" y="4134711"/>
                </a:cubicBezTo>
                <a:cubicBezTo>
                  <a:pt x="11194949" y="4056679"/>
                  <a:pt x="11194949" y="4056679"/>
                  <a:pt x="11103130" y="4045924"/>
                </a:cubicBezTo>
                <a:cubicBezTo>
                  <a:pt x="11138425" y="3996293"/>
                  <a:pt x="11138425" y="3983609"/>
                  <a:pt x="11095686" y="3966514"/>
                </a:cubicBezTo>
                <a:cubicBezTo>
                  <a:pt x="11054602" y="3950245"/>
                  <a:pt x="11009106" y="3944730"/>
                  <a:pt x="10971054" y="3919640"/>
                </a:cubicBezTo>
                <a:cubicBezTo>
                  <a:pt x="11006073" y="3856221"/>
                  <a:pt x="11015998" y="3782600"/>
                  <a:pt x="11088241" y="3751718"/>
                </a:cubicBezTo>
                <a:cubicBezTo>
                  <a:pt x="11099546" y="3747030"/>
                  <a:pt x="11107266" y="3728004"/>
                  <a:pt x="11100098" y="3716977"/>
                </a:cubicBezTo>
                <a:cubicBezTo>
                  <a:pt x="11073904" y="3676995"/>
                  <a:pt x="11111404" y="3601168"/>
                  <a:pt x="11029786" y="3592621"/>
                </a:cubicBezTo>
                <a:cubicBezTo>
                  <a:pt x="11019583" y="3591793"/>
                  <a:pt x="11010208" y="3583520"/>
                  <a:pt x="11018206" y="3572767"/>
                </a:cubicBezTo>
                <a:cubicBezTo>
                  <a:pt x="11045779" y="3535268"/>
                  <a:pt x="11012415" y="3537749"/>
                  <a:pt x="10992287" y="3533061"/>
                </a:cubicBezTo>
                <a:cubicBezTo>
                  <a:pt x="10968022" y="3527271"/>
                  <a:pt x="10940448" y="3543816"/>
                  <a:pt x="10917838" y="3523410"/>
                </a:cubicBezTo>
                <a:cubicBezTo>
                  <a:pt x="10923078" y="3501903"/>
                  <a:pt x="10942654" y="3502179"/>
                  <a:pt x="10956441" y="3495287"/>
                </a:cubicBezTo>
                <a:cubicBezTo>
                  <a:pt x="10996698" y="3475433"/>
                  <a:pt x="11029511" y="3451721"/>
                  <a:pt x="11031442" y="3400159"/>
                </a:cubicBezTo>
                <a:cubicBezTo>
                  <a:pt x="11032818" y="3358523"/>
                  <a:pt x="11037230" y="3321850"/>
                  <a:pt x="10981533" y="3309166"/>
                </a:cubicBezTo>
                <a:cubicBezTo>
                  <a:pt x="10958372" y="3303927"/>
                  <a:pt x="10964990" y="3273873"/>
                  <a:pt x="10978225" y="3258982"/>
                </a:cubicBezTo>
                <a:cubicBezTo>
                  <a:pt x="11001938" y="3232512"/>
                  <a:pt x="11021514" y="3197219"/>
                  <a:pt x="11062322" y="3194737"/>
                </a:cubicBezTo>
                <a:cubicBezTo>
                  <a:pt x="11087138" y="3193084"/>
                  <a:pt x="11106164" y="3182053"/>
                  <a:pt x="11125742" y="3169370"/>
                </a:cubicBezTo>
                <a:cubicBezTo>
                  <a:pt x="11139802" y="3160269"/>
                  <a:pt x="11156622" y="3152550"/>
                  <a:pt x="11154968" y="3132974"/>
                </a:cubicBezTo>
                <a:cubicBezTo>
                  <a:pt x="11153315" y="3114223"/>
                  <a:pt x="11137046" y="3106503"/>
                  <a:pt x="11120502" y="3102642"/>
                </a:cubicBezTo>
                <a:cubicBezTo>
                  <a:pt x="11065355" y="3090235"/>
                  <a:pt x="11013518" y="3072037"/>
                  <a:pt x="10967470" y="3030401"/>
                </a:cubicBezTo>
                <a:cubicBezTo>
                  <a:pt x="10998076" y="3008342"/>
                  <a:pt x="11027304" y="2992350"/>
                  <a:pt x="11049914" y="2970015"/>
                </a:cubicBezTo>
                <a:cubicBezTo>
                  <a:pt x="11104509" y="2915972"/>
                  <a:pt x="10642106" y="2745845"/>
                  <a:pt x="10618944" y="2685183"/>
                </a:cubicBezTo>
                <a:cubicBezTo>
                  <a:pt x="10611775" y="2666432"/>
                  <a:pt x="10587235" y="2647132"/>
                  <a:pt x="10566830" y="2641617"/>
                </a:cubicBezTo>
                <a:cubicBezTo>
                  <a:pt x="10471151" y="2615699"/>
                  <a:pt x="10388156" y="2557518"/>
                  <a:pt x="10290271" y="2536011"/>
                </a:cubicBezTo>
                <a:cubicBezTo>
                  <a:pt x="10197900" y="2515607"/>
                  <a:pt x="10106908" y="2488309"/>
                  <a:pt x="10005715" y="2461288"/>
                </a:cubicBezTo>
                <a:cubicBezTo>
                  <a:pt x="10067754" y="2393457"/>
                  <a:pt x="10177772" y="2401454"/>
                  <a:pt x="10203414" y="2303568"/>
                </a:cubicBezTo>
                <a:cubicBezTo>
                  <a:pt x="10103324" y="2278201"/>
                  <a:pt x="9997996" y="2307154"/>
                  <a:pt x="9901487" y="2266895"/>
                </a:cubicBezTo>
                <a:cubicBezTo>
                  <a:pt x="9893216" y="2263312"/>
                  <a:pt x="9881910" y="2266895"/>
                  <a:pt x="9871984" y="2267999"/>
                </a:cubicBezTo>
                <a:cubicBezTo>
                  <a:pt x="9673181" y="2289506"/>
                  <a:pt x="9475204" y="2270758"/>
                  <a:pt x="9279158" y="2243734"/>
                </a:cubicBezTo>
                <a:cubicBezTo>
                  <a:pt x="8996808" y="2205133"/>
                  <a:pt x="8713354" y="2180592"/>
                  <a:pt x="8429350" y="2163219"/>
                </a:cubicBezTo>
                <a:cubicBezTo>
                  <a:pt x="8194701" y="2148882"/>
                  <a:pt x="7959502" y="2142541"/>
                  <a:pt x="7725955" y="2114967"/>
                </a:cubicBezTo>
                <a:cubicBezTo>
                  <a:pt x="7476142" y="2085464"/>
                  <a:pt x="7226605" y="2052100"/>
                  <a:pt x="6977065" y="2021218"/>
                </a:cubicBezTo>
                <a:cubicBezTo>
                  <a:pt x="6965761" y="2019839"/>
                  <a:pt x="6953283" y="2015496"/>
                  <a:pt x="6941221" y="201518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Başlık 4">
            <a:extLst>
              <a:ext uri="{FF2B5EF4-FFF2-40B4-BE49-F238E27FC236}">
                <a16:creationId xmlns:a16="http://schemas.microsoft.com/office/drawing/2014/main" id="{CEDF3975-C7D9-468C-891C-A4EF8AA54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/>
              <a:t>DepthWise Conv2D</a:t>
            </a:r>
            <a:endParaRPr lang="tr-TR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78D5DDC-7666-0445-B2B5-059AD232D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13625"/>
            <a:ext cx="5105399" cy="4163337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Derinlemesine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Ayrılabilir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Konvolüsyon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Depthwise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Separable  Convolutions)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tekniğini açıklamak gerekirse ;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Konvolüsyon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işleminde gelen veri fotoğraf formatında olduğu için bu verinin 3 kanalı vardır. Bunlar da RGB olarak adlandırılan fotoğraftaki kırmızı tonları gösteren R bileşeni yeşil tonları gösteren G bileşeni ve mavi tonları gösteren B bileşenidir. Conv2D’den farklı olarak bu üç kanalın her biri ayrılarak her birine uygun olduğu kanalla eşleşen çekirdek(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matrisi uygulanır. </a:t>
            </a:r>
          </a:p>
          <a:p>
            <a:pPr marL="0" indent="0">
              <a:buNone/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AD936633-AC1B-76E1-A273-CF302974E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873" y="2766817"/>
            <a:ext cx="2396613" cy="275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80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A866F0E-F54B-4BF5-8A88-7D97BD45F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229EC50-E910-4AE2-9EEA-604A81EF6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941221 w 12192000"/>
              <a:gd name="connsiteY0" fmla="*/ 2015186 h 6858000"/>
              <a:gd name="connsiteX1" fmla="*/ 6907857 w 12192000"/>
              <a:gd name="connsiteY1" fmla="*/ 2033351 h 6858000"/>
              <a:gd name="connsiteX2" fmla="*/ 7093700 w 12192000"/>
              <a:gd name="connsiteY2" fmla="*/ 2101457 h 6858000"/>
              <a:gd name="connsiteX3" fmla="*/ 6803079 w 12192000"/>
              <a:gd name="connsiteY3" fmla="*/ 2065612 h 6858000"/>
              <a:gd name="connsiteX4" fmla="*/ 6798115 w 12192000"/>
              <a:gd name="connsiteY4" fmla="*/ 2088772 h 6858000"/>
              <a:gd name="connsiteX5" fmla="*/ 7128167 w 12192000"/>
              <a:gd name="connsiteY5" fmla="*/ 2176455 h 6858000"/>
              <a:gd name="connsiteX6" fmla="*/ 7098663 w 12192000"/>
              <a:gd name="connsiteY6" fmla="*/ 2189968 h 6858000"/>
              <a:gd name="connsiteX7" fmla="*/ 6923298 w 12192000"/>
              <a:gd name="connsiteY7" fmla="*/ 2156052 h 6858000"/>
              <a:gd name="connsiteX8" fmla="*/ 6888004 w 12192000"/>
              <a:gd name="connsiteY8" fmla="*/ 2164875 h 6858000"/>
              <a:gd name="connsiteX9" fmla="*/ 6905375 w 12192000"/>
              <a:gd name="connsiteY9" fmla="*/ 2205958 h 6858000"/>
              <a:gd name="connsiteX10" fmla="*/ 6981477 w 12192000"/>
              <a:gd name="connsiteY10" fmla="*/ 2221951 h 6858000"/>
              <a:gd name="connsiteX11" fmla="*/ 7100043 w 12192000"/>
              <a:gd name="connsiteY11" fmla="*/ 2318459 h 6858000"/>
              <a:gd name="connsiteX12" fmla="*/ 6920540 w 12192000"/>
              <a:gd name="connsiteY12" fmla="*/ 2306877 h 6858000"/>
              <a:gd name="connsiteX13" fmla="*/ 6888831 w 12192000"/>
              <a:gd name="connsiteY13" fmla="*/ 2330314 h 6858000"/>
              <a:gd name="connsiteX14" fmla="*/ 6876698 w 12192000"/>
              <a:gd name="connsiteY14" fmla="*/ 2360645 h 6858000"/>
              <a:gd name="connsiteX15" fmla="*/ 6807214 w 12192000"/>
              <a:gd name="connsiteY15" fmla="*/ 2385736 h 6858000"/>
              <a:gd name="connsiteX16" fmla="*/ 6916405 w 12192000"/>
              <a:gd name="connsiteY16" fmla="*/ 2413862 h 6858000"/>
              <a:gd name="connsiteX17" fmla="*/ 6799770 w 12192000"/>
              <a:gd name="connsiteY17" fmla="*/ 2413862 h 6858000"/>
              <a:gd name="connsiteX18" fmla="*/ 6665762 w 12192000"/>
              <a:gd name="connsiteY18" fmla="*/ 2394561 h 6858000"/>
              <a:gd name="connsiteX19" fmla="*/ 6522933 w 12192000"/>
              <a:gd name="connsiteY19" fmla="*/ 2400626 h 6858000"/>
              <a:gd name="connsiteX20" fmla="*/ 6237275 w 12192000"/>
              <a:gd name="connsiteY20" fmla="*/ 2365057 h 6858000"/>
              <a:gd name="connsiteX21" fmla="*/ 6101338 w 12192000"/>
              <a:gd name="connsiteY21" fmla="*/ 2367538 h 6858000"/>
              <a:gd name="connsiteX22" fmla="*/ 6857121 w 12192000"/>
              <a:gd name="connsiteY22" fmla="*/ 2606875 h 6858000"/>
              <a:gd name="connsiteX23" fmla="*/ 6818519 w 12192000"/>
              <a:gd name="connsiteY23" fmla="*/ 2659539 h 6858000"/>
              <a:gd name="connsiteX24" fmla="*/ 6976790 w 12192000"/>
              <a:gd name="connsiteY24" fmla="*/ 2716892 h 6858000"/>
              <a:gd name="connsiteX25" fmla="*/ 7015669 w 12192000"/>
              <a:gd name="connsiteY25" fmla="*/ 2773693 h 6858000"/>
              <a:gd name="connsiteX26" fmla="*/ 6966864 w 12192000"/>
              <a:gd name="connsiteY26" fmla="*/ 2768730 h 6858000"/>
              <a:gd name="connsiteX27" fmla="*/ 6924953 w 12192000"/>
              <a:gd name="connsiteY27" fmla="*/ 2779483 h 6858000"/>
              <a:gd name="connsiteX28" fmla="*/ 6942323 w 12192000"/>
              <a:gd name="connsiteY28" fmla="*/ 2851726 h 6858000"/>
              <a:gd name="connsiteX29" fmla="*/ 7165943 w 12192000"/>
              <a:gd name="connsiteY29" fmla="*/ 2944924 h 6858000"/>
              <a:gd name="connsiteX30" fmla="*/ 7186071 w 12192000"/>
              <a:gd name="connsiteY30" fmla="*/ 2975254 h 6858000"/>
              <a:gd name="connsiteX31" fmla="*/ 7159325 w 12192000"/>
              <a:gd name="connsiteY31" fmla="*/ 2996762 h 6858000"/>
              <a:gd name="connsiteX32" fmla="*/ 7087082 w 12192000"/>
              <a:gd name="connsiteY32" fmla="*/ 3007790 h 6858000"/>
              <a:gd name="connsiteX33" fmla="*/ 7188276 w 12192000"/>
              <a:gd name="connsiteY33" fmla="*/ 3111191 h 6858000"/>
              <a:gd name="connsiteX34" fmla="*/ 7225225 w 12192000"/>
              <a:gd name="connsiteY34" fmla="*/ 3139866 h 6858000"/>
              <a:gd name="connsiteX35" fmla="*/ 7288368 w 12192000"/>
              <a:gd name="connsiteY35" fmla="*/ 3184260 h 6858000"/>
              <a:gd name="connsiteX36" fmla="*/ 7289471 w 12192000"/>
              <a:gd name="connsiteY36" fmla="*/ 3197771 h 6858000"/>
              <a:gd name="connsiteX37" fmla="*/ 7203442 w 12192000"/>
              <a:gd name="connsiteY37" fmla="*/ 3245472 h 6858000"/>
              <a:gd name="connsiteX38" fmla="*/ 7048205 w 12192000"/>
              <a:gd name="connsiteY38" fmla="*/ 3232512 h 6858000"/>
              <a:gd name="connsiteX39" fmla="*/ 7277614 w 12192000"/>
              <a:gd name="connsiteY39" fmla="*/ 3303652 h 6858000"/>
              <a:gd name="connsiteX40" fmla="*/ 6535066 w 12192000"/>
              <a:gd name="connsiteY40" fmla="*/ 3134077 h 6858000"/>
              <a:gd name="connsiteX41" fmla="*/ 6582492 w 12192000"/>
              <a:gd name="connsiteY41" fmla="*/ 3178469 h 6858000"/>
              <a:gd name="connsiteX42" fmla="*/ 6842233 w 12192000"/>
              <a:gd name="connsiteY42" fmla="*/ 3295379 h 6858000"/>
              <a:gd name="connsiteX43" fmla="*/ 6915853 w 12192000"/>
              <a:gd name="connsiteY43" fmla="*/ 3368725 h 6858000"/>
              <a:gd name="connsiteX44" fmla="*/ 6993058 w 12192000"/>
              <a:gd name="connsiteY44" fmla="*/ 3409257 h 6858000"/>
              <a:gd name="connsiteX45" fmla="*/ 7101421 w 12192000"/>
              <a:gd name="connsiteY45" fmla="*/ 3408430 h 6858000"/>
              <a:gd name="connsiteX46" fmla="*/ 7178350 w 12192000"/>
              <a:gd name="connsiteY46" fmla="*/ 3470746 h 6858000"/>
              <a:gd name="connsiteX47" fmla="*/ 7098112 w 12192000"/>
              <a:gd name="connsiteY47" fmla="*/ 3483982 h 6858000"/>
              <a:gd name="connsiteX48" fmla="*/ 7004088 w 12192000"/>
              <a:gd name="connsiteY48" fmla="*/ 3473780 h 6858000"/>
              <a:gd name="connsiteX49" fmla="*/ 6801147 w 12192000"/>
              <a:gd name="connsiteY49" fmla="*/ 3477087 h 6858000"/>
              <a:gd name="connsiteX50" fmla="*/ 6684788 w 12192000"/>
              <a:gd name="connsiteY50" fmla="*/ 3489220 h 6858000"/>
              <a:gd name="connsiteX51" fmla="*/ 6417328 w 12192000"/>
              <a:gd name="connsiteY51" fmla="*/ 3468539 h 6858000"/>
              <a:gd name="connsiteX52" fmla="*/ 6433045 w 12192000"/>
              <a:gd name="connsiteY52" fmla="*/ 3521481 h 6858000"/>
              <a:gd name="connsiteX53" fmla="*/ 6423117 w 12192000"/>
              <a:gd name="connsiteY53" fmla="*/ 3567527 h 6858000"/>
              <a:gd name="connsiteX54" fmla="*/ 6419258 w 12192000"/>
              <a:gd name="connsiteY54" fmla="*/ 3667620 h 6858000"/>
              <a:gd name="connsiteX55" fmla="*/ 6421740 w 12192000"/>
              <a:gd name="connsiteY55" fmla="*/ 3683888 h 6858000"/>
              <a:gd name="connsiteX56" fmla="*/ 6361906 w 12192000"/>
              <a:gd name="connsiteY56" fmla="*/ 3694366 h 6858000"/>
              <a:gd name="connsiteX57" fmla="*/ 6718429 w 12192000"/>
              <a:gd name="connsiteY57" fmla="*/ 3902544 h 6858000"/>
              <a:gd name="connsiteX58" fmla="*/ 6480195 w 12192000"/>
              <a:gd name="connsiteY58" fmla="*/ 3849603 h 6858000"/>
              <a:gd name="connsiteX59" fmla="*/ 6447934 w 12192000"/>
              <a:gd name="connsiteY59" fmla="*/ 3937011 h 6858000"/>
              <a:gd name="connsiteX60" fmla="*/ 6559882 w 12192000"/>
              <a:gd name="connsiteY60" fmla="*/ 4014767 h 6858000"/>
              <a:gd name="connsiteX61" fmla="*/ 6601241 w 12192000"/>
              <a:gd name="connsiteY61" fmla="*/ 4168626 h 6858000"/>
              <a:gd name="connsiteX62" fmla="*/ 6581113 w 12192000"/>
              <a:gd name="connsiteY62" fmla="*/ 4309250 h 6858000"/>
              <a:gd name="connsiteX63" fmla="*/ 6533136 w 12192000"/>
              <a:gd name="connsiteY63" fmla="*/ 4353918 h 6858000"/>
              <a:gd name="connsiteX64" fmla="*/ 6463651 w 12192000"/>
              <a:gd name="connsiteY64" fmla="*/ 4434156 h 6858000"/>
              <a:gd name="connsiteX65" fmla="*/ 6420637 w 12192000"/>
              <a:gd name="connsiteY65" fmla="*/ 4483787 h 6858000"/>
              <a:gd name="connsiteX66" fmla="*/ 6271190 w 12192000"/>
              <a:gd name="connsiteY66" fmla="*/ 4464487 h 6858000"/>
              <a:gd name="connsiteX67" fmla="*/ 6470545 w 12192000"/>
              <a:gd name="connsiteY67" fmla="*/ 4590498 h 6858000"/>
              <a:gd name="connsiteX68" fmla="*/ 6308965 w 12192000"/>
              <a:gd name="connsiteY68" fmla="*/ 4574780 h 6858000"/>
              <a:gd name="connsiteX69" fmla="*/ 6256301 w 12192000"/>
              <a:gd name="connsiteY69" fmla="*/ 4583603 h 6858000"/>
              <a:gd name="connsiteX70" fmla="*/ 6286354 w 12192000"/>
              <a:gd name="connsiteY70" fmla="*/ 4624412 h 6858000"/>
              <a:gd name="connsiteX71" fmla="*/ 6404920 w 12192000"/>
              <a:gd name="connsiteY71" fmla="*/ 4693621 h 6858000"/>
              <a:gd name="connsiteX72" fmla="*/ 6649220 w 12192000"/>
              <a:gd name="connsiteY72" fmla="*/ 4881120 h 6858000"/>
              <a:gd name="connsiteX73" fmla="*/ 6412640 w 12192000"/>
              <a:gd name="connsiteY73" fmla="*/ 4795092 h 6858000"/>
              <a:gd name="connsiteX74" fmla="*/ 6661902 w 12192000"/>
              <a:gd name="connsiteY74" fmla="*/ 4987828 h 6858000"/>
              <a:gd name="connsiteX75" fmla="*/ 6717325 w 12192000"/>
              <a:gd name="connsiteY75" fmla="*/ 5051798 h 6858000"/>
              <a:gd name="connsiteX76" fmla="*/ 6829272 w 12192000"/>
              <a:gd name="connsiteY76" fmla="*/ 5210619 h 6858000"/>
              <a:gd name="connsiteX77" fmla="*/ 6823757 w 12192000"/>
              <a:gd name="connsiteY77" fmla="*/ 5228542 h 6858000"/>
              <a:gd name="connsiteX78" fmla="*/ 6694439 w 12192000"/>
              <a:gd name="connsiteY78" fmla="*/ 5202899 h 6858000"/>
              <a:gd name="connsiteX79" fmla="*/ 6862085 w 12192000"/>
              <a:gd name="connsiteY79" fmla="*/ 5336355 h 6858000"/>
              <a:gd name="connsiteX80" fmla="*/ 7035246 w 12192000"/>
              <a:gd name="connsiteY80" fmla="*/ 5438926 h 6858000"/>
              <a:gd name="connsiteX81" fmla="*/ 6912268 w 12192000"/>
              <a:gd name="connsiteY81" fmla="*/ 5423210 h 6858000"/>
              <a:gd name="connsiteX82" fmla="*/ 6743244 w 12192000"/>
              <a:gd name="connsiteY82" fmla="*/ 5364479 h 6858000"/>
              <a:gd name="connsiteX83" fmla="*/ 6684513 w 12192000"/>
              <a:gd name="connsiteY83" fmla="*/ 5386538 h 6858000"/>
              <a:gd name="connsiteX84" fmla="*/ 6844713 w 12192000"/>
              <a:gd name="connsiteY84" fmla="*/ 5483595 h 6858000"/>
              <a:gd name="connsiteX85" fmla="*/ 6936533 w 12192000"/>
              <a:gd name="connsiteY85" fmla="*/ 5528541 h 6858000"/>
              <a:gd name="connsiteX86" fmla="*/ 6973204 w 12192000"/>
              <a:gd name="connsiteY86" fmla="*/ 5563007 h 6858000"/>
              <a:gd name="connsiteX87" fmla="*/ 7077983 w 12192000"/>
              <a:gd name="connsiteY87" fmla="*/ 5685983 h 6858000"/>
              <a:gd name="connsiteX88" fmla="*/ 7385702 w 12192000"/>
              <a:gd name="connsiteY88" fmla="*/ 5820265 h 6858000"/>
              <a:gd name="connsiteX89" fmla="*/ 7673565 w 12192000"/>
              <a:gd name="connsiteY89" fmla="*/ 5987085 h 6858000"/>
              <a:gd name="connsiteX90" fmla="*/ 7898289 w 12192000"/>
              <a:gd name="connsiteY90" fmla="*/ 6091035 h 6858000"/>
              <a:gd name="connsiteX91" fmla="*/ 8466299 w 12192000"/>
              <a:gd name="connsiteY91" fmla="*/ 6224765 h 6858000"/>
              <a:gd name="connsiteX92" fmla="*/ 10620599 w 12192000"/>
              <a:gd name="connsiteY92" fmla="*/ 5317605 h 6858000"/>
              <a:gd name="connsiteX93" fmla="*/ 10647894 w 12192000"/>
              <a:gd name="connsiteY93" fmla="*/ 5290581 h 6858000"/>
              <a:gd name="connsiteX94" fmla="*/ 10752398 w 12192000"/>
              <a:gd name="connsiteY94" fmla="*/ 5188838 h 6858000"/>
              <a:gd name="connsiteX95" fmla="*/ 10841186 w 12192000"/>
              <a:gd name="connsiteY95" fmla="*/ 5097293 h 6858000"/>
              <a:gd name="connsiteX96" fmla="*/ 10794861 w 12192000"/>
              <a:gd name="connsiteY96" fmla="*/ 5066412 h 6858000"/>
              <a:gd name="connsiteX97" fmla="*/ 10857454 w 12192000"/>
              <a:gd name="connsiteY97" fmla="*/ 4979004 h 6858000"/>
              <a:gd name="connsiteX98" fmla="*/ 11056532 w 12192000"/>
              <a:gd name="connsiteY98" fmla="*/ 4709613 h 6858000"/>
              <a:gd name="connsiteX99" fmla="*/ 11143939 w 12192000"/>
              <a:gd name="connsiteY99" fmla="*/ 4650332 h 6858000"/>
              <a:gd name="connsiteX100" fmla="*/ 11250372 w 12192000"/>
              <a:gd name="connsiteY100" fmla="*/ 4501160 h 6858000"/>
              <a:gd name="connsiteX101" fmla="*/ 11265538 w 12192000"/>
              <a:gd name="connsiteY101" fmla="*/ 4466694 h 6858000"/>
              <a:gd name="connsiteX102" fmla="*/ 11243755 w 12192000"/>
              <a:gd name="connsiteY102" fmla="*/ 4422850 h 6858000"/>
              <a:gd name="connsiteX103" fmla="*/ 11227486 w 12192000"/>
              <a:gd name="connsiteY103" fmla="*/ 4378734 h 6858000"/>
              <a:gd name="connsiteX104" fmla="*/ 11248718 w 12192000"/>
              <a:gd name="connsiteY104" fmla="*/ 4365774 h 6858000"/>
              <a:gd name="connsiteX105" fmla="*/ 11385204 w 12192000"/>
              <a:gd name="connsiteY105" fmla="*/ 4343440 h 6858000"/>
              <a:gd name="connsiteX106" fmla="*/ 11306070 w 12192000"/>
              <a:gd name="connsiteY106" fmla="*/ 4259618 h 6858000"/>
              <a:gd name="connsiteX107" fmla="*/ 11166550 w 12192000"/>
              <a:gd name="connsiteY107" fmla="*/ 4134711 h 6858000"/>
              <a:gd name="connsiteX108" fmla="*/ 11103130 w 12192000"/>
              <a:gd name="connsiteY108" fmla="*/ 4045924 h 6858000"/>
              <a:gd name="connsiteX109" fmla="*/ 11095686 w 12192000"/>
              <a:gd name="connsiteY109" fmla="*/ 3966514 h 6858000"/>
              <a:gd name="connsiteX110" fmla="*/ 10971054 w 12192000"/>
              <a:gd name="connsiteY110" fmla="*/ 3919640 h 6858000"/>
              <a:gd name="connsiteX111" fmla="*/ 11088241 w 12192000"/>
              <a:gd name="connsiteY111" fmla="*/ 3751718 h 6858000"/>
              <a:gd name="connsiteX112" fmla="*/ 11100098 w 12192000"/>
              <a:gd name="connsiteY112" fmla="*/ 3716977 h 6858000"/>
              <a:gd name="connsiteX113" fmla="*/ 11029786 w 12192000"/>
              <a:gd name="connsiteY113" fmla="*/ 3592621 h 6858000"/>
              <a:gd name="connsiteX114" fmla="*/ 11018206 w 12192000"/>
              <a:gd name="connsiteY114" fmla="*/ 3572767 h 6858000"/>
              <a:gd name="connsiteX115" fmla="*/ 10992287 w 12192000"/>
              <a:gd name="connsiteY115" fmla="*/ 3533061 h 6858000"/>
              <a:gd name="connsiteX116" fmla="*/ 10917838 w 12192000"/>
              <a:gd name="connsiteY116" fmla="*/ 3523410 h 6858000"/>
              <a:gd name="connsiteX117" fmla="*/ 10956441 w 12192000"/>
              <a:gd name="connsiteY117" fmla="*/ 3495287 h 6858000"/>
              <a:gd name="connsiteX118" fmla="*/ 11031442 w 12192000"/>
              <a:gd name="connsiteY118" fmla="*/ 3400159 h 6858000"/>
              <a:gd name="connsiteX119" fmla="*/ 10981533 w 12192000"/>
              <a:gd name="connsiteY119" fmla="*/ 3309166 h 6858000"/>
              <a:gd name="connsiteX120" fmla="*/ 10978225 w 12192000"/>
              <a:gd name="connsiteY120" fmla="*/ 3258982 h 6858000"/>
              <a:gd name="connsiteX121" fmla="*/ 11062322 w 12192000"/>
              <a:gd name="connsiteY121" fmla="*/ 3194737 h 6858000"/>
              <a:gd name="connsiteX122" fmla="*/ 11125742 w 12192000"/>
              <a:gd name="connsiteY122" fmla="*/ 3169370 h 6858000"/>
              <a:gd name="connsiteX123" fmla="*/ 11154968 w 12192000"/>
              <a:gd name="connsiteY123" fmla="*/ 3132974 h 6858000"/>
              <a:gd name="connsiteX124" fmla="*/ 11120502 w 12192000"/>
              <a:gd name="connsiteY124" fmla="*/ 3102642 h 6858000"/>
              <a:gd name="connsiteX125" fmla="*/ 10967470 w 12192000"/>
              <a:gd name="connsiteY125" fmla="*/ 3030401 h 6858000"/>
              <a:gd name="connsiteX126" fmla="*/ 11049914 w 12192000"/>
              <a:gd name="connsiteY126" fmla="*/ 2970015 h 6858000"/>
              <a:gd name="connsiteX127" fmla="*/ 10618944 w 12192000"/>
              <a:gd name="connsiteY127" fmla="*/ 2685183 h 6858000"/>
              <a:gd name="connsiteX128" fmla="*/ 10566830 w 12192000"/>
              <a:gd name="connsiteY128" fmla="*/ 2641617 h 6858000"/>
              <a:gd name="connsiteX129" fmla="*/ 10290271 w 12192000"/>
              <a:gd name="connsiteY129" fmla="*/ 2536011 h 6858000"/>
              <a:gd name="connsiteX130" fmla="*/ 10005715 w 12192000"/>
              <a:gd name="connsiteY130" fmla="*/ 2461288 h 6858000"/>
              <a:gd name="connsiteX131" fmla="*/ 10203414 w 12192000"/>
              <a:gd name="connsiteY131" fmla="*/ 2303568 h 6858000"/>
              <a:gd name="connsiteX132" fmla="*/ 9901487 w 12192000"/>
              <a:gd name="connsiteY132" fmla="*/ 2266895 h 6858000"/>
              <a:gd name="connsiteX133" fmla="*/ 9871984 w 12192000"/>
              <a:gd name="connsiteY133" fmla="*/ 2267999 h 6858000"/>
              <a:gd name="connsiteX134" fmla="*/ 9279158 w 12192000"/>
              <a:gd name="connsiteY134" fmla="*/ 2243734 h 6858000"/>
              <a:gd name="connsiteX135" fmla="*/ 8429350 w 12192000"/>
              <a:gd name="connsiteY135" fmla="*/ 2163219 h 6858000"/>
              <a:gd name="connsiteX136" fmla="*/ 7725955 w 12192000"/>
              <a:gd name="connsiteY136" fmla="*/ 2114967 h 6858000"/>
              <a:gd name="connsiteX137" fmla="*/ 6977065 w 12192000"/>
              <a:gd name="connsiteY137" fmla="*/ 2021218 h 6858000"/>
              <a:gd name="connsiteX138" fmla="*/ 6941221 w 12192000"/>
              <a:gd name="connsiteY138" fmla="*/ 201518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6941221" y="2015186"/>
                </a:moveTo>
                <a:cubicBezTo>
                  <a:pt x="6929158" y="2014876"/>
                  <a:pt x="6917508" y="2018599"/>
                  <a:pt x="6907857" y="2033351"/>
                </a:cubicBezTo>
                <a:cubicBezTo>
                  <a:pt x="6959143" y="2072228"/>
                  <a:pt x="7024491" y="2057614"/>
                  <a:pt x="7093700" y="2101457"/>
                </a:cubicBezTo>
                <a:cubicBezTo>
                  <a:pt x="6981202" y="2087669"/>
                  <a:pt x="6892139" y="2076639"/>
                  <a:pt x="6803079" y="2065612"/>
                </a:cubicBezTo>
                <a:cubicBezTo>
                  <a:pt x="6801424" y="2073332"/>
                  <a:pt x="6799770" y="2081052"/>
                  <a:pt x="6798115" y="2088772"/>
                </a:cubicBezTo>
                <a:cubicBezTo>
                  <a:pt x="6911993" y="2105040"/>
                  <a:pt x="7017322" y="2146951"/>
                  <a:pt x="7128167" y="2176455"/>
                </a:cubicBezTo>
                <a:cubicBezTo>
                  <a:pt x="7117964" y="2194655"/>
                  <a:pt x="7107764" y="2191070"/>
                  <a:pt x="7098663" y="2189968"/>
                </a:cubicBezTo>
                <a:cubicBezTo>
                  <a:pt x="7039381" y="2182798"/>
                  <a:pt x="6980099" y="2175629"/>
                  <a:pt x="6923298" y="2156052"/>
                </a:cubicBezTo>
                <a:cubicBezTo>
                  <a:pt x="6910614" y="2151639"/>
                  <a:pt x="6895172" y="2151639"/>
                  <a:pt x="6888004" y="2164875"/>
                </a:cubicBezTo>
                <a:cubicBezTo>
                  <a:pt x="6877801" y="2183625"/>
                  <a:pt x="6892414" y="2195758"/>
                  <a:pt x="6905375" y="2205958"/>
                </a:cubicBezTo>
                <a:cubicBezTo>
                  <a:pt x="6927985" y="2223606"/>
                  <a:pt x="6955282" y="2218643"/>
                  <a:pt x="6981477" y="2221951"/>
                </a:cubicBezTo>
                <a:cubicBezTo>
                  <a:pt x="7051237" y="2230499"/>
                  <a:pt x="7084601" y="2257245"/>
                  <a:pt x="7100043" y="2318459"/>
                </a:cubicBezTo>
                <a:cubicBezTo>
                  <a:pt x="7038829" y="2293642"/>
                  <a:pt x="6979822" y="2324249"/>
                  <a:pt x="6920540" y="2306877"/>
                </a:cubicBezTo>
                <a:cubicBezTo>
                  <a:pt x="6905099" y="2302466"/>
                  <a:pt x="6880559" y="2309083"/>
                  <a:pt x="6888831" y="2330314"/>
                </a:cubicBezTo>
                <a:cubicBezTo>
                  <a:pt x="6896552" y="2350168"/>
                  <a:pt x="6922195" y="2364505"/>
                  <a:pt x="6876698" y="2360645"/>
                </a:cubicBezTo>
                <a:cubicBezTo>
                  <a:pt x="6844163" y="2357887"/>
                  <a:pt x="6780468" y="2380223"/>
                  <a:pt x="6807214" y="2385736"/>
                </a:cubicBezTo>
                <a:cubicBezTo>
                  <a:pt x="6840853" y="2392631"/>
                  <a:pt x="6873666" y="2402557"/>
                  <a:pt x="6916405" y="2413862"/>
                </a:cubicBezTo>
                <a:cubicBezTo>
                  <a:pt x="6869254" y="2432335"/>
                  <a:pt x="6835338" y="2428475"/>
                  <a:pt x="6799770" y="2413862"/>
                </a:cubicBezTo>
                <a:cubicBezTo>
                  <a:pt x="6756756" y="2396214"/>
                  <a:pt x="6700781" y="2374708"/>
                  <a:pt x="6665762" y="2394561"/>
                </a:cubicBezTo>
                <a:cubicBezTo>
                  <a:pt x="6613373" y="2424340"/>
                  <a:pt x="6569807" y="2405589"/>
                  <a:pt x="6522933" y="2400626"/>
                </a:cubicBezTo>
                <a:cubicBezTo>
                  <a:pt x="6427531" y="2390424"/>
                  <a:pt x="6332953" y="2373328"/>
                  <a:pt x="6237275" y="2365057"/>
                </a:cubicBezTo>
                <a:cubicBezTo>
                  <a:pt x="6198948" y="2361748"/>
                  <a:pt x="6157588" y="2346032"/>
                  <a:pt x="6101338" y="2367538"/>
                </a:cubicBezTo>
                <a:cubicBezTo>
                  <a:pt x="6356116" y="2477556"/>
                  <a:pt x="6629642" y="2470664"/>
                  <a:pt x="6857121" y="2606875"/>
                </a:cubicBezTo>
                <a:cubicBezTo>
                  <a:pt x="6847471" y="2619834"/>
                  <a:pt x="6798391" y="2656782"/>
                  <a:pt x="6818519" y="2659539"/>
                </a:cubicBezTo>
                <a:cubicBezTo>
                  <a:pt x="6875044" y="2667537"/>
                  <a:pt x="6925227" y="2694558"/>
                  <a:pt x="6976790" y="2716892"/>
                </a:cubicBezTo>
                <a:cubicBezTo>
                  <a:pt x="6999125" y="2726543"/>
                  <a:pt x="7026146" y="2739227"/>
                  <a:pt x="7015669" y="2773693"/>
                </a:cubicBezTo>
                <a:cubicBezTo>
                  <a:pt x="6996642" y="2783343"/>
                  <a:pt x="6982580" y="2769833"/>
                  <a:pt x="6966864" y="2768730"/>
                </a:cubicBezTo>
                <a:cubicBezTo>
                  <a:pt x="6950871" y="2767628"/>
                  <a:pt x="6915025" y="2774796"/>
                  <a:pt x="6924953" y="2779483"/>
                </a:cubicBezTo>
                <a:cubicBezTo>
                  <a:pt x="6970172" y="2800715"/>
                  <a:pt x="6888831" y="2851726"/>
                  <a:pt x="6942323" y="2851726"/>
                </a:cubicBezTo>
                <a:cubicBezTo>
                  <a:pt x="7031937" y="2852001"/>
                  <a:pt x="7079638" y="2942441"/>
                  <a:pt x="7165943" y="2944924"/>
                </a:cubicBezTo>
                <a:cubicBezTo>
                  <a:pt x="7179728" y="2945198"/>
                  <a:pt x="7186346" y="2961191"/>
                  <a:pt x="7186071" y="2975254"/>
                </a:cubicBezTo>
                <a:cubicBezTo>
                  <a:pt x="7186071" y="2992074"/>
                  <a:pt x="7173387" y="2995107"/>
                  <a:pt x="7159325" y="2996762"/>
                </a:cubicBezTo>
                <a:cubicBezTo>
                  <a:pt x="7137817" y="2999242"/>
                  <a:pt x="7115483" y="2975254"/>
                  <a:pt x="7087082" y="3007790"/>
                </a:cubicBezTo>
                <a:cubicBezTo>
                  <a:pt x="7138094" y="3026815"/>
                  <a:pt x="7189103" y="3045842"/>
                  <a:pt x="7188276" y="3111191"/>
                </a:cubicBezTo>
                <a:cubicBezTo>
                  <a:pt x="7188001" y="3128836"/>
                  <a:pt x="7209232" y="3135454"/>
                  <a:pt x="7225225" y="3139866"/>
                </a:cubicBezTo>
                <a:cubicBezTo>
                  <a:pt x="7251696" y="3147036"/>
                  <a:pt x="7274028" y="3159720"/>
                  <a:pt x="7288368" y="3184260"/>
                </a:cubicBezTo>
                <a:cubicBezTo>
                  <a:pt x="7288092" y="3188948"/>
                  <a:pt x="7287816" y="3193910"/>
                  <a:pt x="7289471" y="3197771"/>
                </a:cubicBezTo>
                <a:cubicBezTo>
                  <a:pt x="7284784" y="3257053"/>
                  <a:pt x="7246181" y="3255398"/>
                  <a:pt x="7203442" y="3245472"/>
                </a:cubicBezTo>
                <a:cubicBezTo>
                  <a:pt x="7152432" y="3233340"/>
                  <a:pt x="7101973" y="3211281"/>
                  <a:pt x="7048205" y="3232512"/>
                </a:cubicBezTo>
                <a:cubicBezTo>
                  <a:pt x="7124032" y="3260913"/>
                  <a:pt x="7206475" y="3263118"/>
                  <a:pt x="7277614" y="3303652"/>
                </a:cubicBezTo>
                <a:cubicBezTo>
                  <a:pt x="7017322" y="3311097"/>
                  <a:pt x="6787361" y="3183155"/>
                  <a:pt x="6535066" y="3134077"/>
                </a:cubicBezTo>
                <a:cubicBezTo>
                  <a:pt x="6543614" y="3166887"/>
                  <a:pt x="6564017" y="3173505"/>
                  <a:pt x="6582492" y="3178469"/>
                </a:cubicBezTo>
                <a:cubicBezTo>
                  <a:pt x="6675690" y="3203286"/>
                  <a:pt x="6757305" y="3252642"/>
                  <a:pt x="6842233" y="3295379"/>
                </a:cubicBezTo>
                <a:cubicBezTo>
                  <a:pt x="6877249" y="3313026"/>
                  <a:pt x="6902618" y="3330674"/>
                  <a:pt x="6915853" y="3368725"/>
                </a:cubicBezTo>
                <a:cubicBezTo>
                  <a:pt x="6927710" y="3403192"/>
                  <a:pt x="6950596" y="3419185"/>
                  <a:pt x="6993058" y="3409257"/>
                </a:cubicBezTo>
                <a:cubicBezTo>
                  <a:pt x="7027524" y="3400985"/>
                  <a:pt x="7065299" y="3405397"/>
                  <a:pt x="7101421" y="3408430"/>
                </a:cubicBezTo>
                <a:cubicBezTo>
                  <a:pt x="7143057" y="3411739"/>
                  <a:pt x="7189655" y="3450618"/>
                  <a:pt x="7178350" y="3470746"/>
                </a:cubicBezTo>
                <a:cubicBezTo>
                  <a:pt x="7159050" y="3504937"/>
                  <a:pt x="7126789" y="3487842"/>
                  <a:pt x="7098112" y="3483982"/>
                </a:cubicBezTo>
                <a:cubicBezTo>
                  <a:pt x="7065575" y="3479295"/>
                  <a:pt x="7005191" y="3469643"/>
                  <a:pt x="7004088" y="3473780"/>
                </a:cubicBezTo>
                <a:cubicBezTo>
                  <a:pt x="6982854" y="3559532"/>
                  <a:pt x="6833408" y="3484809"/>
                  <a:pt x="6801147" y="3477087"/>
                </a:cubicBezTo>
                <a:cubicBezTo>
                  <a:pt x="6760891" y="3467437"/>
                  <a:pt x="6723115" y="3485085"/>
                  <a:pt x="6684788" y="3489220"/>
                </a:cubicBezTo>
                <a:cubicBezTo>
                  <a:pt x="6650597" y="3493080"/>
                  <a:pt x="6457309" y="3504937"/>
                  <a:pt x="6417328" y="3468539"/>
                </a:cubicBezTo>
                <a:cubicBezTo>
                  <a:pt x="6411813" y="3496940"/>
                  <a:pt x="6423393" y="3508521"/>
                  <a:pt x="6433045" y="3521481"/>
                </a:cubicBezTo>
                <a:cubicBezTo>
                  <a:pt x="6446556" y="3539954"/>
                  <a:pt x="6448762" y="3552914"/>
                  <a:pt x="6423117" y="3567527"/>
                </a:cubicBezTo>
                <a:cubicBezTo>
                  <a:pt x="6350049" y="3609441"/>
                  <a:pt x="6351153" y="3610818"/>
                  <a:pt x="6419258" y="3667620"/>
                </a:cubicBezTo>
                <a:cubicBezTo>
                  <a:pt x="6422568" y="3670100"/>
                  <a:pt x="6421188" y="3678373"/>
                  <a:pt x="6421740" y="3683888"/>
                </a:cubicBezTo>
                <a:cubicBezTo>
                  <a:pt x="6403817" y="3692711"/>
                  <a:pt x="6382861" y="3670652"/>
                  <a:pt x="6361906" y="3694366"/>
                </a:cubicBezTo>
                <a:cubicBezTo>
                  <a:pt x="6453173" y="3798591"/>
                  <a:pt x="6592418" y="3824234"/>
                  <a:pt x="6718429" y="3902544"/>
                </a:cubicBezTo>
                <a:cubicBezTo>
                  <a:pt x="6616407" y="3928462"/>
                  <a:pt x="6555194" y="3838022"/>
                  <a:pt x="6480195" y="3849603"/>
                </a:cubicBezTo>
                <a:cubicBezTo>
                  <a:pt x="6442696" y="3878004"/>
                  <a:pt x="6554091" y="3923499"/>
                  <a:pt x="6447934" y="3937011"/>
                </a:cubicBezTo>
                <a:cubicBezTo>
                  <a:pt x="6493983" y="3961826"/>
                  <a:pt x="6528173" y="3986089"/>
                  <a:pt x="6559882" y="4014767"/>
                </a:cubicBezTo>
                <a:cubicBezTo>
                  <a:pt x="6616407" y="4066053"/>
                  <a:pt x="6627437" y="4099693"/>
                  <a:pt x="6601241" y="4168626"/>
                </a:cubicBezTo>
                <a:cubicBezTo>
                  <a:pt x="6584145" y="4213846"/>
                  <a:pt x="6559054" y="4255483"/>
                  <a:pt x="6581113" y="4309250"/>
                </a:cubicBezTo>
                <a:cubicBezTo>
                  <a:pt x="6596553" y="4346198"/>
                  <a:pt x="6590487" y="4370461"/>
                  <a:pt x="6533136" y="4353918"/>
                </a:cubicBezTo>
                <a:cubicBezTo>
                  <a:pt x="6471372" y="4336270"/>
                  <a:pt x="6448211" y="4369358"/>
                  <a:pt x="6463651" y="4434156"/>
                </a:cubicBezTo>
                <a:cubicBezTo>
                  <a:pt x="6473577" y="4475792"/>
                  <a:pt x="6463099" y="4488475"/>
                  <a:pt x="6420637" y="4483787"/>
                </a:cubicBezTo>
                <a:cubicBezTo>
                  <a:pt x="6373762" y="4478549"/>
                  <a:pt x="6329093" y="4451251"/>
                  <a:pt x="6271190" y="4464487"/>
                </a:cubicBezTo>
                <a:cubicBezTo>
                  <a:pt x="6317512" y="4540039"/>
                  <a:pt x="6416501" y="4518531"/>
                  <a:pt x="6470545" y="4590498"/>
                </a:cubicBezTo>
                <a:cubicBezTo>
                  <a:pt x="6406023" y="4590772"/>
                  <a:pt x="6356666" y="4590498"/>
                  <a:pt x="6308965" y="4574780"/>
                </a:cubicBezTo>
                <a:cubicBezTo>
                  <a:pt x="6289111" y="4568437"/>
                  <a:pt x="6267328" y="4561822"/>
                  <a:pt x="6256301" y="4583603"/>
                </a:cubicBezTo>
                <a:cubicBezTo>
                  <a:pt x="6243340" y="4609798"/>
                  <a:pt x="6270086" y="4619724"/>
                  <a:pt x="6286354" y="4624412"/>
                </a:cubicBezTo>
                <a:cubicBezTo>
                  <a:pt x="6332128" y="4637647"/>
                  <a:pt x="6367144" y="4669081"/>
                  <a:pt x="6404920" y="4693621"/>
                </a:cubicBezTo>
                <a:cubicBezTo>
                  <a:pt x="6487915" y="4747390"/>
                  <a:pt x="6578908" y="4792334"/>
                  <a:pt x="6649220" y="4881120"/>
                </a:cubicBezTo>
                <a:cubicBezTo>
                  <a:pt x="6560709" y="4858509"/>
                  <a:pt x="6494809" y="4805845"/>
                  <a:pt x="6412640" y="4795092"/>
                </a:cubicBezTo>
                <a:cubicBezTo>
                  <a:pt x="6483779" y="4875881"/>
                  <a:pt x="6575322" y="4929098"/>
                  <a:pt x="6661902" y="4987828"/>
                </a:cubicBezTo>
                <a:cubicBezTo>
                  <a:pt x="6686719" y="5004373"/>
                  <a:pt x="6711811" y="5015678"/>
                  <a:pt x="6717325" y="5051798"/>
                </a:cubicBezTo>
                <a:cubicBezTo>
                  <a:pt x="6728079" y="5121834"/>
                  <a:pt x="6760340" y="5179738"/>
                  <a:pt x="6829272" y="5210619"/>
                </a:cubicBezTo>
                <a:cubicBezTo>
                  <a:pt x="6829824" y="5210897"/>
                  <a:pt x="6825965" y="5221375"/>
                  <a:pt x="6823757" y="5228542"/>
                </a:cubicBezTo>
                <a:cubicBezTo>
                  <a:pt x="6781571" y="5230749"/>
                  <a:pt x="6748207" y="5189388"/>
                  <a:pt x="6694439" y="5202899"/>
                </a:cubicBezTo>
                <a:cubicBezTo>
                  <a:pt x="6746002" y="5259148"/>
                  <a:pt x="6789016" y="5309609"/>
                  <a:pt x="6862085" y="5336355"/>
                </a:cubicBezTo>
                <a:cubicBezTo>
                  <a:pt x="6920540" y="5357586"/>
                  <a:pt x="6992783" y="5369994"/>
                  <a:pt x="7035246" y="5438926"/>
                </a:cubicBezTo>
                <a:cubicBezTo>
                  <a:pt x="6985889" y="5452439"/>
                  <a:pt x="6949216" y="5435343"/>
                  <a:pt x="6912268" y="5423210"/>
                </a:cubicBezTo>
                <a:cubicBezTo>
                  <a:pt x="6855743" y="5404461"/>
                  <a:pt x="6799770" y="5383230"/>
                  <a:pt x="6743244" y="5364479"/>
                </a:cubicBezTo>
                <a:cubicBezTo>
                  <a:pt x="6721737" y="5357310"/>
                  <a:pt x="6698299" y="5352346"/>
                  <a:pt x="6684513" y="5386538"/>
                </a:cubicBezTo>
                <a:cubicBezTo>
                  <a:pt x="6756480" y="5393708"/>
                  <a:pt x="6799494" y="5440031"/>
                  <a:pt x="6844713" y="5483595"/>
                </a:cubicBezTo>
                <a:cubicBezTo>
                  <a:pt x="6870082" y="5508135"/>
                  <a:pt x="6890762" y="5540948"/>
                  <a:pt x="6936533" y="5528541"/>
                </a:cubicBezTo>
                <a:cubicBezTo>
                  <a:pt x="6960522" y="5521923"/>
                  <a:pt x="6975687" y="5540396"/>
                  <a:pt x="6973204" y="5563007"/>
                </a:cubicBezTo>
                <a:cubicBezTo>
                  <a:pt x="6964106" y="5642695"/>
                  <a:pt x="7020080" y="5670543"/>
                  <a:pt x="7077983" y="5685983"/>
                </a:cubicBezTo>
                <a:cubicBezTo>
                  <a:pt x="7187726" y="5714935"/>
                  <a:pt x="7278993" y="5783041"/>
                  <a:pt x="7385702" y="5820265"/>
                </a:cubicBezTo>
                <a:cubicBezTo>
                  <a:pt x="7489378" y="5856387"/>
                  <a:pt x="7569615" y="5942139"/>
                  <a:pt x="7673565" y="5987085"/>
                </a:cubicBezTo>
                <a:cubicBezTo>
                  <a:pt x="7748843" y="6019621"/>
                  <a:pt x="7820807" y="6061533"/>
                  <a:pt x="7898289" y="6091035"/>
                </a:cubicBezTo>
                <a:cubicBezTo>
                  <a:pt x="8081651" y="6160795"/>
                  <a:pt x="8268598" y="6216770"/>
                  <a:pt x="8466299" y="6224765"/>
                </a:cubicBezTo>
                <a:cubicBezTo>
                  <a:pt x="8629532" y="6231107"/>
                  <a:pt x="10045419" y="6225043"/>
                  <a:pt x="10620599" y="5317605"/>
                </a:cubicBezTo>
                <a:cubicBezTo>
                  <a:pt x="10631626" y="5313192"/>
                  <a:pt x="10644035" y="5301612"/>
                  <a:pt x="10647894" y="5290581"/>
                </a:cubicBezTo>
                <a:cubicBezTo>
                  <a:pt x="10666370" y="5239020"/>
                  <a:pt x="10711590" y="5216686"/>
                  <a:pt x="10752398" y="5188838"/>
                </a:cubicBezTo>
                <a:cubicBezTo>
                  <a:pt x="10788244" y="5164297"/>
                  <a:pt x="10826296" y="5138654"/>
                  <a:pt x="10841186" y="5097293"/>
                </a:cubicBezTo>
                <a:cubicBezTo>
                  <a:pt x="10860762" y="5042147"/>
                  <a:pt x="10805064" y="5087367"/>
                  <a:pt x="10794861" y="5066412"/>
                </a:cubicBezTo>
                <a:cubicBezTo>
                  <a:pt x="10816092" y="5037737"/>
                  <a:pt x="10848906" y="5011540"/>
                  <a:pt x="10857454" y="4979004"/>
                </a:cubicBezTo>
                <a:cubicBezTo>
                  <a:pt x="10888610" y="4861543"/>
                  <a:pt x="10955890" y="4776065"/>
                  <a:pt x="11056532" y="4709613"/>
                </a:cubicBezTo>
                <a:cubicBezTo>
                  <a:pt x="11085484" y="4690588"/>
                  <a:pt x="11104509" y="4655845"/>
                  <a:pt x="11143939" y="4650332"/>
                </a:cubicBezTo>
                <a:cubicBezTo>
                  <a:pt x="11231622" y="4638199"/>
                  <a:pt x="11204048" y="4543346"/>
                  <a:pt x="11250372" y="4501160"/>
                </a:cubicBezTo>
                <a:cubicBezTo>
                  <a:pt x="11259196" y="4493162"/>
                  <a:pt x="11267190" y="4477447"/>
                  <a:pt x="11265538" y="4466694"/>
                </a:cubicBezTo>
                <a:cubicBezTo>
                  <a:pt x="11263056" y="4451251"/>
                  <a:pt x="11252578" y="4436638"/>
                  <a:pt x="11243755" y="4422850"/>
                </a:cubicBezTo>
                <a:cubicBezTo>
                  <a:pt x="11234654" y="4409065"/>
                  <a:pt x="11220870" y="4396932"/>
                  <a:pt x="11227486" y="4378734"/>
                </a:cubicBezTo>
                <a:cubicBezTo>
                  <a:pt x="11230242" y="4371289"/>
                  <a:pt x="11228314" y="4345371"/>
                  <a:pt x="11248718" y="4365774"/>
                </a:cubicBezTo>
                <a:cubicBezTo>
                  <a:pt x="11304692" y="4421748"/>
                  <a:pt x="11337228" y="4368809"/>
                  <a:pt x="11385204" y="4343440"/>
                </a:cubicBezTo>
                <a:cubicBezTo>
                  <a:pt x="11346603" y="4317245"/>
                  <a:pt x="11311861" y="4298772"/>
                  <a:pt x="11306070" y="4259618"/>
                </a:cubicBezTo>
                <a:cubicBezTo>
                  <a:pt x="11294214" y="4178828"/>
                  <a:pt x="11243480" y="4141880"/>
                  <a:pt x="11166550" y="4134711"/>
                </a:cubicBezTo>
                <a:cubicBezTo>
                  <a:pt x="11194949" y="4056679"/>
                  <a:pt x="11194949" y="4056679"/>
                  <a:pt x="11103130" y="4045924"/>
                </a:cubicBezTo>
                <a:cubicBezTo>
                  <a:pt x="11138425" y="3996293"/>
                  <a:pt x="11138425" y="3983609"/>
                  <a:pt x="11095686" y="3966514"/>
                </a:cubicBezTo>
                <a:cubicBezTo>
                  <a:pt x="11054602" y="3950245"/>
                  <a:pt x="11009106" y="3944730"/>
                  <a:pt x="10971054" y="3919640"/>
                </a:cubicBezTo>
                <a:cubicBezTo>
                  <a:pt x="11006073" y="3856221"/>
                  <a:pt x="11015998" y="3782600"/>
                  <a:pt x="11088241" y="3751718"/>
                </a:cubicBezTo>
                <a:cubicBezTo>
                  <a:pt x="11099546" y="3747030"/>
                  <a:pt x="11107266" y="3728004"/>
                  <a:pt x="11100098" y="3716977"/>
                </a:cubicBezTo>
                <a:cubicBezTo>
                  <a:pt x="11073904" y="3676995"/>
                  <a:pt x="11111404" y="3601168"/>
                  <a:pt x="11029786" y="3592621"/>
                </a:cubicBezTo>
                <a:cubicBezTo>
                  <a:pt x="11019583" y="3591793"/>
                  <a:pt x="11010208" y="3583520"/>
                  <a:pt x="11018206" y="3572767"/>
                </a:cubicBezTo>
                <a:cubicBezTo>
                  <a:pt x="11045779" y="3535268"/>
                  <a:pt x="11012415" y="3537749"/>
                  <a:pt x="10992287" y="3533061"/>
                </a:cubicBezTo>
                <a:cubicBezTo>
                  <a:pt x="10968022" y="3527271"/>
                  <a:pt x="10940448" y="3543816"/>
                  <a:pt x="10917838" y="3523410"/>
                </a:cubicBezTo>
                <a:cubicBezTo>
                  <a:pt x="10923078" y="3501903"/>
                  <a:pt x="10942654" y="3502179"/>
                  <a:pt x="10956441" y="3495287"/>
                </a:cubicBezTo>
                <a:cubicBezTo>
                  <a:pt x="10996698" y="3475433"/>
                  <a:pt x="11029511" y="3451721"/>
                  <a:pt x="11031442" y="3400159"/>
                </a:cubicBezTo>
                <a:cubicBezTo>
                  <a:pt x="11032818" y="3358523"/>
                  <a:pt x="11037230" y="3321850"/>
                  <a:pt x="10981533" y="3309166"/>
                </a:cubicBezTo>
                <a:cubicBezTo>
                  <a:pt x="10958372" y="3303927"/>
                  <a:pt x="10964990" y="3273873"/>
                  <a:pt x="10978225" y="3258982"/>
                </a:cubicBezTo>
                <a:cubicBezTo>
                  <a:pt x="11001938" y="3232512"/>
                  <a:pt x="11021514" y="3197219"/>
                  <a:pt x="11062322" y="3194737"/>
                </a:cubicBezTo>
                <a:cubicBezTo>
                  <a:pt x="11087138" y="3193084"/>
                  <a:pt x="11106164" y="3182053"/>
                  <a:pt x="11125742" y="3169370"/>
                </a:cubicBezTo>
                <a:cubicBezTo>
                  <a:pt x="11139802" y="3160269"/>
                  <a:pt x="11156622" y="3152550"/>
                  <a:pt x="11154968" y="3132974"/>
                </a:cubicBezTo>
                <a:cubicBezTo>
                  <a:pt x="11153315" y="3114223"/>
                  <a:pt x="11137046" y="3106503"/>
                  <a:pt x="11120502" y="3102642"/>
                </a:cubicBezTo>
                <a:cubicBezTo>
                  <a:pt x="11065355" y="3090235"/>
                  <a:pt x="11013518" y="3072037"/>
                  <a:pt x="10967470" y="3030401"/>
                </a:cubicBezTo>
                <a:cubicBezTo>
                  <a:pt x="10998076" y="3008342"/>
                  <a:pt x="11027304" y="2992350"/>
                  <a:pt x="11049914" y="2970015"/>
                </a:cubicBezTo>
                <a:cubicBezTo>
                  <a:pt x="11104509" y="2915972"/>
                  <a:pt x="10642106" y="2745845"/>
                  <a:pt x="10618944" y="2685183"/>
                </a:cubicBezTo>
                <a:cubicBezTo>
                  <a:pt x="10611775" y="2666432"/>
                  <a:pt x="10587235" y="2647132"/>
                  <a:pt x="10566830" y="2641617"/>
                </a:cubicBezTo>
                <a:cubicBezTo>
                  <a:pt x="10471151" y="2615699"/>
                  <a:pt x="10388156" y="2557518"/>
                  <a:pt x="10290271" y="2536011"/>
                </a:cubicBezTo>
                <a:cubicBezTo>
                  <a:pt x="10197900" y="2515607"/>
                  <a:pt x="10106908" y="2488309"/>
                  <a:pt x="10005715" y="2461288"/>
                </a:cubicBezTo>
                <a:cubicBezTo>
                  <a:pt x="10067754" y="2393457"/>
                  <a:pt x="10177772" y="2401454"/>
                  <a:pt x="10203414" y="2303568"/>
                </a:cubicBezTo>
                <a:cubicBezTo>
                  <a:pt x="10103324" y="2278201"/>
                  <a:pt x="9997996" y="2307154"/>
                  <a:pt x="9901487" y="2266895"/>
                </a:cubicBezTo>
                <a:cubicBezTo>
                  <a:pt x="9893216" y="2263312"/>
                  <a:pt x="9881910" y="2266895"/>
                  <a:pt x="9871984" y="2267999"/>
                </a:cubicBezTo>
                <a:cubicBezTo>
                  <a:pt x="9673181" y="2289506"/>
                  <a:pt x="9475204" y="2270758"/>
                  <a:pt x="9279158" y="2243734"/>
                </a:cubicBezTo>
                <a:cubicBezTo>
                  <a:pt x="8996808" y="2205133"/>
                  <a:pt x="8713354" y="2180592"/>
                  <a:pt x="8429350" y="2163219"/>
                </a:cubicBezTo>
                <a:cubicBezTo>
                  <a:pt x="8194701" y="2148882"/>
                  <a:pt x="7959502" y="2142541"/>
                  <a:pt x="7725955" y="2114967"/>
                </a:cubicBezTo>
                <a:cubicBezTo>
                  <a:pt x="7476142" y="2085464"/>
                  <a:pt x="7226605" y="2052100"/>
                  <a:pt x="6977065" y="2021218"/>
                </a:cubicBezTo>
                <a:cubicBezTo>
                  <a:pt x="6965761" y="2019839"/>
                  <a:pt x="6953283" y="2015496"/>
                  <a:pt x="6941221" y="201518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Başlık 4">
            <a:extLst>
              <a:ext uri="{FF2B5EF4-FFF2-40B4-BE49-F238E27FC236}">
                <a16:creationId xmlns:a16="http://schemas.microsoft.com/office/drawing/2014/main" id="{CEDF3975-C7D9-468C-891C-A4EF8AA54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dirty="0"/>
              <a:t>Global </a:t>
            </a:r>
            <a:r>
              <a:rPr lang="tr-TR" dirty="0" err="1"/>
              <a:t>Average</a:t>
            </a:r>
            <a:r>
              <a:rPr lang="tr-TR" dirty="0"/>
              <a:t> </a:t>
            </a:r>
            <a:r>
              <a:rPr lang="tr-TR" dirty="0" err="1"/>
              <a:t>Pooling</a:t>
            </a:r>
            <a:r>
              <a:rPr lang="tr-TR" dirty="0"/>
              <a:t> 2D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78D5DDC-7666-0445-B2B5-059AD232D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13625"/>
            <a:ext cx="5257799" cy="4163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İlgilenilen 2 boyutlu bir matrisin her bir elemanının toplanıp eleman sayısına bölünmesi işlemi olarak adlandırılır.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işlemlerinin genel amacı boyut küçültmedir ve küçülen boyuta karşılık matrisin nasıl doldurulacağı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işleminin tipi ile belirlenir. Eğer “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kullanılıyorsa ortalama “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kullanılıyorsa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pool_size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kadarlık bir matristeki maksimum değer alınır.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C01F5B71-C4D8-669E-487E-C8C4FA311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5" y="2324100"/>
            <a:ext cx="3295650" cy="268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16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2">
            <a:extLst>
              <a:ext uri="{FF2B5EF4-FFF2-40B4-BE49-F238E27FC236}">
                <a16:creationId xmlns:a16="http://schemas.microsoft.com/office/drawing/2014/main" id="{AA866F0E-F54B-4BF5-8A88-7D97BD45F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29EC50-E910-4AE2-9EEA-604A81EF6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941221 w 12192000"/>
              <a:gd name="connsiteY0" fmla="*/ 2015186 h 6858000"/>
              <a:gd name="connsiteX1" fmla="*/ 6907857 w 12192000"/>
              <a:gd name="connsiteY1" fmla="*/ 2033351 h 6858000"/>
              <a:gd name="connsiteX2" fmla="*/ 7093700 w 12192000"/>
              <a:gd name="connsiteY2" fmla="*/ 2101457 h 6858000"/>
              <a:gd name="connsiteX3" fmla="*/ 6803079 w 12192000"/>
              <a:gd name="connsiteY3" fmla="*/ 2065612 h 6858000"/>
              <a:gd name="connsiteX4" fmla="*/ 6798115 w 12192000"/>
              <a:gd name="connsiteY4" fmla="*/ 2088772 h 6858000"/>
              <a:gd name="connsiteX5" fmla="*/ 7128167 w 12192000"/>
              <a:gd name="connsiteY5" fmla="*/ 2176455 h 6858000"/>
              <a:gd name="connsiteX6" fmla="*/ 7098663 w 12192000"/>
              <a:gd name="connsiteY6" fmla="*/ 2189968 h 6858000"/>
              <a:gd name="connsiteX7" fmla="*/ 6923298 w 12192000"/>
              <a:gd name="connsiteY7" fmla="*/ 2156052 h 6858000"/>
              <a:gd name="connsiteX8" fmla="*/ 6888004 w 12192000"/>
              <a:gd name="connsiteY8" fmla="*/ 2164875 h 6858000"/>
              <a:gd name="connsiteX9" fmla="*/ 6905375 w 12192000"/>
              <a:gd name="connsiteY9" fmla="*/ 2205958 h 6858000"/>
              <a:gd name="connsiteX10" fmla="*/ 6981477 w 12192000"/>
              <a:gd name="connsiteY10" fmla="*/ 2221951 h 6858000"/>
              <a:gd name="connsiteX11" fmla="*/ 7100043 w 12192000"/>
              <a:gd name="connsiteY11" fmla="*/ 2318459 h 6858000"/>
              <a:gd name="connsiteX12" fmla="*/ 6920540 w 12192000"/>
              <a:gd name="connsiteY12" fmla="*/ 2306877 h 6858000"/>
              <a:gd name="connsiteX13" fmla="*/ 6888831 w 12192000"/>
              <a:gd name="connsiteY13" fmla="*/ 2330314 h 6858000"/>
              <a:gd name="connsiteX14" fmla="*/ 6876698 w 12192000"/>
              <a:gd name="connsiteY14" fmla="*/ 2360645 h 6858000"/>
              <a:gd name="connsiteX15" fmla="*/ 6807214 w 12192000"/>
              <a:gd name="connsiteY15" fmla="*/ 2385736 h 6858000"/>
              <a:gd name="connsiteX16" fmla="*/ 6916405 w 12192000"/>
              <a:gd name="connsiteY16" fmla="*/ 2413862 h 6858000"/>
              <a:gd name="connsiteX17" fmla="*/ 6799770 w 12192000"/>
              <a:gd name="connsiteY17" fmla="*/ 2413862 h 6858000"/>
              <a:gd name="connsiteX18" fmla="*/ 6665762 w 12192000"/>
              <a:gd name="connsiteY18" fmla="*/ 2394561 h 6858000"/>
              <a:gd name="connsiteX19" fmla="*/ 6522933 w 12192000"/>
              <a:gd name="connsiteY19" fmla="*/ 2400626 h 6858000"/>
              <a:gd name="connsiteX20" fmla="*/ 6237275 w 12192000"/>
              <a:gd name="connsiteY20" fmla="*/ 2365057 h 6858000"/>
              <a:gd name="connsiteX21" fmla="*/ 6101338 w 12192000"/>
              <a:gd name="connsiteY21" fmla="*/ 2367538 h 6858000"/>
              <a:gd name="connsiteX22" fmla="*/ 6857121 w 12192000"/>
              <a:gd name="connsiteY22" fmla="*/ 2606875 h 6858000"/>
              <a:gd name="connsiteX23" fmla="*/ 6818519 w 12192000"/>
              <a:gd name="connsiteY23" fmla="*/ 2659539 h 6858000"/>
              <a:gd name="connsiteX24" fmla="*/ 6976790 w 12192000"/>
              <a:gd name="connsiteY24" fmla="*/ 2716892 h 6858000"/>
              <a:gd name="connsiteX25" fmla="*/ 7015669 w 12192000"/>
              <a:gd name="connsiteY25" fmla="*/ 2773693 h 6858000"/>
              <a:gd name="connsiteX26" fmla="*/ 6966864 w 12192000"/>
              <a:gd name="connsiteY26" fmla="*/ 2768730 h 6858000"/>
              <a:gd name="connsiteX27" fmla="*/ 6924953 w 12192000"/>
              <a:gd name="connsiteY27" fmla="*/ 2779483 h 6858000"/>
              <a:gd name="connsiteX28" fmla="*/ 6942323 w 12192000"/>
              <a:gd name="connsiteY28" fmla="*/ 2851726 h 6858000"/>
              <a:gd name="connsiteX29" fmla="*/ 7165943 w 12192000"/>
              <a:gd name="connsiteY29" fmla="*/ 2944924 h 6858000"/>
              <a:gd name="connsiteX30" fmla="*/ 7186071 w 12192000"/>
              <a:gd name="connsiteY30" fmla="*/ 2975254 h 6858000"/>
              <a:gd name="connsiteX31" fmla="*/ 7159325 w 12192000"/>
              <a:gd name="connsiteY31" fmla="*/ 2996762 h 6858000"/>
              <a:gd name="connsiteX32" fmla="*/ 7087082 w 12192000"/>
              <a:gd name="connsiteY32" fmla="*/ 3007790 h 6858000"/>
              <a:gd name="connsiteX33" fmla="*/ 7188276 w 12192000"/>
              <a:gd name="connsiteY33" fmla="*/ 3111191 h 6858000"/>
              <a:gd name="connsiteX34" fmla="*/ 7225225 w 12192000"/>
              <a:gd name="connsiteY34" fmla="*/ 3139866 h 6858000"/>
              <a:gd name="connsiteX35" fmla="*/ 7288368 w 12192000"/>
              <a:gd name="connsiteY35" fmla="*/ 3184260 h 6858000"/>
              <a:gd name="connsiteX36" fmla="*/ 7289471 w 12192000"/>
              <a:gd name="connsiteY36" fmla="*/ 3197771 h 6858000"/>
              <a:gd name="connsiteX37" fmla="*/ 7203442 w 12192000"/>
              <a:gd name="connsiteY37" fmla="*/ 3245472 h 6858000"/>
              <a:gd name="connsiteX38" fmla="*/ 7048205 w 12192000"/>
              <a:gd name="connsiteY38" fmla="*/ 3232512 h 6858000"/>
              <a:gd name="connsiteX39" fmla="*/ 7277614 w 12192000"/>
              <a:gd name="connsiteY39" fmla="*/ 3303652 h 6858000"/>
              <a:gd name="connsiteX40" fmla="*/ 6535066 w 12192000"/>
              <a:gd name="connsiteY40" fmla="*/ 3134077 h 6858000"/>
              <a:gd name="connsiteX41" fmla="*/ 6582492 w 12192000"/>
              <a:gd name="connsiteY41" fmla="*/ 3178469 h 6858000"/>
              <a:gd name="connsiteX42" fmla="*/ 6842233 w 12192000"/>
              <a:gd name="connsiteY42" fmla="*/ 3295379 h 6858000"/>
              <a:gd name="connsiteX43" fmla="*/ 6915853 w 12192000"/>
              <a:gd name="connsiteY43" fmla="*/ 3368725 h 6858000"/>
              <a:gd name="connsiteX44" fmla="*/ 6993058 w 12192000"/>
              <a:gd name="connsiteY44" fmla="*/ 3409257 h 6858000"/>
              <a:gd name="connsiteX45" fmla="*/ 7101421 w 12192000"/>
              <a:gd name="connsiteY45" fmla="*/ 3408430 h 6858000"/>
              <a:gd name="connsiteX46" fmla="*/ 7178350 w 12192000"/>
              <a:gd name="connsiteY46" fmla="*/ 3470746 h 6858000"/>
              <a:gd name="connsiteX47" fmla="*/ 7098112 w 12192000"/>
              <a:gd name="connsiteY47" fmla="*/ 3483982 h 6858000"/>
              <a:gd name="connsiteX48" fmla="*/ 7004088 w 12192000"/>
              <a:gd name="connsiteY48" fmla="*/ 3473780 h 6858000"/>
              <a:gd name="connsiteX49" fmla="*/ 6801147 w 12192000"/>
              <a:gd name="connsiteY49" fmla="*/ 3477087 h 6858000"/>
              <a:gd name="connsiteX50" fmla="*/ 6684788 w 12192000"/>
              <a:gd name="connsiteY50" fmla="*/ 3489220 h 6858000"/>
              <a:gd name="connsiteX51" fmla="*/ 6417328 w 12192000"/>
              <a:gd name="connsiteY51" fmla="*/ 3468539 h 6858000"/>
              <a:gd name="connsiteX52" fmla="*/ 6433045 w 12192000"/>
              <a:gd name="connsiteY52" fmla="*/ 3521481 h 6858000"/>
              <a:gd name="connsiteX53" fmla="*/ 6423117 w 12192000"/>
              <a:gd name="connsiteY53" fmla="*/ 3567527 h 6858000"/>
              <a:gd name="connsiteX54" fmla="*/ 6419258 w 12192000"/>
              <a:gd name="connsiteY54" fmla="*/ 3667620 h 6858000"/>
              <a:gd name="connsiteX55" fmla="*/ 6421740 w 12192000"/>
              <a:gd name="connsiteY55" fmla="*/ 3683888 h 6858000"/>
              <a:gd name="connsiteX56" fmla="*/ 6361906 w 12192000"/>
              <a:gd name="connsiteY56" fmla="*/ 3694366 h 6858000"/>
              <a:gd name="connsiteX57" fmla="*/ 6718429 w 12192000"/>
              <a:gd name="connsiteY57" fmla="*/ 3902544 h 6858000"/>
              <a:gd name="connsiteX58" fmla="*/ 6480195 w 12192000"/>
              <a:gd name="connsiteY58" fmla="*/ 3849603 h 6858000"/>
              <a:gd name="connsiteX59" fmla="*/ 6447934 w 12192000"/>
              <a:gd name="connsiteY59" fmla="*/ 3937011 h 6858000"/>
              <a:gd name="connsiteX60" fmla="*/ 6559882 w 12192000"/>
              <a:gd name="connsiteY60" fmla="*/ 4014767 h 6858000"/>
              <a:gd name="connsiteX61" fmla="*/ 6601241 w 12192000"/>
              <a:gd name="connsiteY61" fmla="*/ 4168626 h 6858000"/>
              <a:gd name="connsiteX62" fmla="*/ 6581113 w 12192000"/>
              <a:gd name="connsiteY62" fmla="*/ 4309250 h 6858000"/>
              <a:gd name="connsiteX63" fmla="*/ 6533136 w 12192000"/>
              <a:gd name="connsiteY63" fmla="*/ 4353918 h 6858000"/>
              <a:gd name="connsiteX64" fmla="*/ 6463651 w 12192000"/>
              <a:gd name="connsiteY64" fmla="*/ 4434156 h 6858000"/>
              <a:gd name="connsiteX65" fmla="*/ 6420637 w 12192000"/>
              <a:gd name="connsiteY65" fmla="*/ 4483787 h 6858000"/>
              <a:gd name="connsiteX66" fmla="*/ 6271190 w 12192000"/>
              <a:gd name="connsiteY66" fmla="*/ 4464487 h 6858000"/>
              <a:gd name="connsiteX67" fmla="*/ 6470545 w 12192000"/>
              <a:gd name="connsiteY67" fmla="*/ 4590498 h 6858000"/>
              <a:gd name="connsiteX68" fmla="*/ 6308965 w 12192000"/>
              <a:gd name="connsiteY68" fmla="*/ 4574780 h 6858000"/>
              <a:gd name="connsiteX69" fmla="*/ 6256301 w 12192000"/>
              <a:gd name="connsiteY69" fmla="*/ 4583603 h 6858000"/>
              <a:gd name="connsiteX70" fmla="*/ 6286354 w 12192000"/>
              <a:gd name="connsiteY70" fmla="*/ 4624412 h 6858000"/>
              <a:gd name="connsiteX71" fmla="*/ 6404920 w 12192000"/>
              <a:gd name="connsiteY71" fmla="*/ 4693621 h 6858000"/>
              <a:gd name="connsiteX72" fmla="*/ 6649220 w 12192000"/>
              <a:gd name="connsiteY72" fmla="*/ 4881120 h 6858000"/>
              <a:gd name="connsiteX73" fmla="*/ 6412640 w 12192000"/>
              <a:gd name="connsiteY73" fmla="*/ 4795092 h 6858000"/>
              <a:gd name="connsiteX74" fmla="*/ 6661902 w 12192000"/>
              <a:gd name="connsiteY74" fmla="*/ 4987828 h 6858000"/>
              <a:gd name="connsiteX75" fmla="*/ 6717325 w 12192000"/>
              <a:gd name="connsiteY75" fmla="*/ 5051798 h 6858000"/>
              <a:gd name="connsiteX76" fmla="*/ 6829272 w 12192000"/>
              <a:gd name="connsiteY76" fmla="*/ 5210619 h 6858000"/>
              <a:gd name="connsiteX77" fmla="*/ 6823757 w 12192000"/>
              <a:gd name="connsiteY77" fmla="*/ 5228542 h 6858000"/>
              <a:gd name="connsiteX78" fmla="*/ 6694439 w 12192000"/>
              <a:gd name="connsiteY78" fmla="*/ 5202899 h 6858000"/>
              <a:gd name="connsiteX79" fmla="*/ 6862085 w 12192000"/>
              <a:gd name="connsiteY79" fmla="*/ 5336355 h 6858000"/>
              <a:gd name="connsiteX80" fmla="*/ 7035246 w 12192000"/>
              <a:gd name="connsiteY80" fmla="*/ 5438926 h 6858000"/>
              <a:gd name="connsiteX81" fmla="*/ 6912268 w 12192000"/>
              <a:gd name="connsiteY81" fmla="*/ 5423210 h 6858000"/>
              <a:gd name="connsiteX82" fmla="*/ 6743244 w 12192000"/>
              <a:gd name="connsiteY82" fmla="*/ 5364479 h 6858000"/>
              <a:gd name="connsiteX83" fmla="*/ 6684513 w 12192000"/>
              <a:gd name="connsiteY83" fmla="*/ 5386538 h 6858000"/>
              <a:gd name="connsiteX84" fmla="*/ 6844713 w 12192000"/>
              <a:gd name="connsiteY84" fmla="*/ 5483595 h 6858000"/>
              <a:gd name="connsiteX85" fmla="*/ 6936533 w 12192000"/>
              <a:gd name="connsiteY85" fmla="*/ 5528541 h 6858000"/>
              <a:gd name="connsiteX86" fmla="*/ 6973204 w 12192000"/>
              <a:gd name="connsiteY86" fmla="*/ 5563007 h 6858000"/>
              <a:gd name="connsiteX87" fmla="*/ 7077983 w 12192000"/>
              <a:gd name="connsiteY87" fmla="*/ 5685983 h 6858000"/>
              <a:gd name="connsiteX88" fmla="*/ 7385702 w 12192000"/>
              <a:gd name="connsiteY88" fmla="*/ 5820265 h 6858000"/>
              <a:gd name="connsiteX89" fmla="*/ 7673565 w 12192000"/>
              <a:gd name="connsiteY89" fmla="*/ 5987085 h 6858000"/>
              <a:gd name="connsiteX90" fmla="*/ 7898289 w 12192000"/>
              <a:gd name="connsiteY90" fmla="*/ 6091035 h 6858000"/>
              <a:gd name="connsiteX91" fmla="*/ 8466299 w 12192000"/>
              <a:gd name="connsiteY91" fmla="*/ 6224765 h 6858000"/>
              <a:gd name="connsiteX92" fmla="*/ 10620599 w 12192000"/>
              <a:gd name="connsiteY92" fmla="*/ 5317605 h 6858000"/>
              <a:gd name="connsiteX93" fmla="*/ 10647894 w 12192000"/>
              <a:gd name="connsiteY93" fmla="*/ 5290581 h 6858000"/>
              <a:gd name="connsiteX94" fmla="*/ 10752398 w 12192000"/>
              <a:gd name="connsiteY94" fmla="*/ 5188838 h 6858000"/>
              <a:gd name="connsiteX95" fmla="*/ 10841186 w 12192000"/>
              <a:gd name="connsiteY95" fmla="*/ 5097293 h 6858000"/>
              <a:gd name="connsiteX96" fmla="*/ 10794861 w 12192000"/>
              <a:gd name="connsiteY96" fmla="*/ 5066412 h 6858000"/>
              <a:gd name="connsiteX97" fmla="*/ 10857454 w 12192000"/>
              <a:gd name="connsiteY97" fmla="*/ 4979004 h 6858000"/>
              <a:gd name="connsiteX98" fmla="*/ 11056532 w 12192000"/>
              <a:gd name="connsiteY98" fmla="*/ 4709613 h 6858000"/>
              <a:gd name="connsiteX99" fmla="*/ 11143939 w 12192000"/>
              <a:gd name="connsiteY99" fmla="*/ 4650332 h 6858000"/>
              <a:gd name="connsiteX100" fmla="*/ 11250372 w 12192000"/>
              <a:gd name="connsiteY100" fmla="*/ 4501160 h 6858000"/>
              <a:gd name="connsiteX101" fmla="*/ 11265538 w 12192000"/>
              <a:gd name="connsiteY101" fmla="*/ 4466694 h 6858000"/>
              <a:gd name="connsiteX102" fmla="*/ 11243755 w 12192000"/>
              <a:gd name="connsiteY102" fmla="*/ 4422850 h 6858000"/>
              <a:gd name="connsiteX103" fmla="*/ 11227486 w 12192000"/>
              <a:gd name="connsiteY103" fmla="*/ 4378734 h 6858000"/>
              <a:gd name="connsiteX104" fmla="*/ 11248718 w 12192000"/>
              <a:gd name="connsiteY104" fmla="*/ 4365774 h 6858000"/>
              <a:gd name="connsiteX105" fmla="*/ 11385204 w 12192000"/>
              <a:gd name="connsiteY105" fmla="*/ 4343440 h 6858000"/>
              <a:gd name="connsiteX106" fmla="*/ 11306070 w 12192000"/>
              <a:gd name="connsiteY106" fmla="*/ 4259618 h 6858000"/>
              <a:gd name="connsiteX107" fmla="*/ 11166550 w 12192000"/>
              <a:gd name="connsiteY107" fmla="*/ 4134711 h 6858000"/>
              <a:gd name="connsiteX108" fmla="*/ 11103130 w 12192000"/>
              <a:gd name="connsiteY108" fmla="*/ 4045924 h 6858000"/>
              <a:gd name="connsiteX109" fmla="*/ 11095686 w 12192000"/>
              <a:gd name="connsiteY109" fmla="*/ 3966514 h 6858000"/>
              <a:gd name="connsiteX110" fmla="*/ 10971054 w 12192000"/>
              <a:gd name="connsiteY110" fmla="*/ 3919640 h 6858000"/>
              <a:gd name="connsiteX111" fmla="*/ 11088241 w 12192000"/>
              <a:gd name="connsiteY111" fmla="*/ 3751718 h 6858000"/>
              <a:gd name="connsiteX112" fmla="*/ 11100098 w 12192000"/>
              <a:gd name="connsiteY112" fmla="*/ 3716977 h 6858000"/>
              <a:gd name="connsiteX113" fmla="*/ 11029786 w 12192000"/>
              <a:gd name="connsiteY113" fmla="*/ 3592621 h 6858000"/>
              <a:gd name="connsiteX114" fmla="*/ 11018206 w 12192000"/>
              <a:gd name="connsiteY114" fmla="*/ 3572767 h 6858000"/>
              <a:gd name="connsiteX115" fmla="*/ 10992287 w 12192000"/>
              <a:gd name="connsiteY115" fmla="*/ 3533061 h 6858000"/>
              <a:gd name="connsiteX116" fmla="*/ 10917838 w 12192000"/>
              <a:gd name="connsiteY116" fmla="*/ 3523410 h 6858000"/>
              <a:gd name="connsiteX117" fmla="*/ 10956441 w 12192000"/>
              <a:gd name="connsiteY117" fmla="*/ 3495287 h 6858000"/>
              <a:gd name="connsiteX118" fmla="*/ 11031442 w 12192000"/>
              <a:gd name="connsiteY118" fmla="*/ 3400159 h 6858000"/>
              <a:gd name="connsiteX119" fmla="*/ 10981533 w 12192000"/>
              <a:gd name="connsiteY119" fmla="*/ 3309166 h 6858000"/>
              <a:gd name="connsiteX120" fmla="*/ 10978225 w 12192000"/>
              <a:gd name="connsiteY120" fmla="*/ 3258982 h 6858000"/>
              <a:gd name="connsiteX121" fmla="*/ 11062322 w 12192000"/>
              <a:gd name="connsiteY121" fmla="*/ 3194737 h 6858000"/>
              <a:gd name="connsiteX122" fmla="*/ 11125742 w 12192000"/>
              <a:gd name="connsiteY122" fmla="*/ 3169370 h 6858000"/>
              <a:gd name="connsiteX123" fmla="*/ 11154968 w 12192000"/>
              <a:gd name="connsiteY123" fmla="*/ 3132974 h 6858000"/>
              <a:gd name="connsiteX124" fmla="*/ 11120502 w 12192000"/>
              <a:gd name="connsiteY124" fmla="*/ 3102642 h 6858000"/>
              <a:gd name="connsiteX125" fmla="*/ 10967470 w 12192000"/>
              <a:gd name="connsiteY125" fmla="*/ 3030401 h 6858000"/>
              <a:gd name="connsiteX126" fmla="*/ 11049914 w 12192000"/>
              <a:gd name="connsiteY126" fmla="*/ 2970015 h 6858000"/>
              <a:gd name="connsiteX127" fmla="*/ 10618944 w 12192000"/>
              <a:gd name="connsiteY127" fmla="*/ 2685183 h 6858000"/>
              <a:gd name="connsiteX128" fmla="*/ 10566830 w 12192000"/>
              <a:gd name="connsiteY128" fmla="*/ 2641617 h 6858000"/>
              <a:gd name="connsiteX129" fmla="*/ 10290271 w 12192000"/>
              <a:gd name="connsiteY129" fmla="*/ 2536011 h 6858000"/>
              <a:gd name="connsiteX130" fmla="*/ 10005715 w 12192000"/>
              <a:gd name="connsiteY130" fmla="*/ 2461288 h 6858000"/>
              <a:gd name="connsiteX131" fmla="*/ 10203414 w 12192000"/>
              <a:gd name="connsiteY131" fmla="*/ 2303568 h 6858000"/>
              <a:gd name="connsiteX132" fmla="*/ 9901487 w 12192000"/>
              <a:gd name="connsiteY132" fmla="*/ 2266895 h 6858000"/>
              <a:gd name="connsiteX133" fmla="*/ 9871984 w 12192000"/>
              <a:gd name="connsiteY133" fmla="*/ 2267999 h 6858000"/>
              <a:gd name="connsiteX134" fmla="*/ 9279158 w 12192000"/>
              <a:gd name="connsiteY134" fmla="*/ 2243734 h 6858000"/>
              <a:gd name="connsiteX135" fmla="*/ 8429350 w 12192000"/>
              <a:gd name="connsiteY135" fmla="*/ 2163219 h 6858000"/>
              <a:gd name="connsiteX136" fmla="*/ 7725955 w 12192000"/>
              <a:gd name="connsiteY136" fmla="*/ 2114967 h 6858000"/>
              <a:gd name="connsiteX137" fmla="*/ 6977065 w 12192000"/>
              <a:gd name="connsiteY137" fmla="*/ 2021218 h 6858000"/>
              <a:gd name="connsiteX138" fmla="*/ 6941221 w 12192000"/>
              <a:gd name="connsiteY138" fmla="*/ 201518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6941221" y="2015186"/>
                </a:moveTo>
                <a:cubicBezTo>
                  <a:pt x="6929158" y="2014876"/>
                  <a:pt x="6917508" y="2018599"/>
                  <a:pt x="6907857" y="2033351"/>
                </a:cubicBezTo>
                <a:cubicBezTo>
                  <a:pt x="6959143" y="2072228"/>
                  <a:pt x="7024491" y="2057614"/>
                  <a:pt x="7093700" y="2101457"/>
                </a:cubicBezTo>
                <a:cubicBezTo>
                  <a:pt x="6981202" y="2087669"/>
                  <a:pt x="6892139" y="2076639"/>
                  <a:pt x="6803079" y="2065612"/>
                </a:cubicBezTo>
                <a:cubicBezTo>
                  <a:pt x="6801424" y="2073332"/>
                  <a:pt x="6799770" y="2081052"/>
                  <a:pt x="6798115" y="2088772"/>
                </a:cubicBezTo>
                <a:cubicBezTo>
                  <a:pt x="6911993" y="2105040"/>
                  <a:pt x="7017322" y="2146951"/>
                  <a:pt x="7128167" y="2176455"/>
                </a:cubicBezTo>
                <a:cubicBezTo>
                  <a:pt x="7117964" y="2194655"/>
                  <a:pt x="7107764" y="2191070"/>
                  <a:pt x="7098663" y="2189968"/>
                </a:cubicBezTo>
                <a:cubicBezTo>
                  <a:pt x="7039381" y="2182798"/>
                  <a:pt x="6980099" y="2175629"/>
                  <a:pt x="6923298" y="2156052"/>
                </a:cubicBezTo>
                <a:cubicBezTo>
                  <a:pt x="6910614" y="2151639"/>
                  <a:pt x="6895172" y="2151639"/>
                  <a:pt x="6888004" y="2164875"/>
                </a:cubicBezTo>
                <a:cubicBezTo>
                  <a:pt x="6877801" y="2183625"/>
                  <a:pt x="6892414" y="2195758"/>
                  <a:pt x="6905375" y="2205958"/>
                </a:cubicBezTo>
                <a:cubicBezTo>
                  <a:pt x="6927985" y="2223606"/>
                  <a:pt x="6955282" y="2218643"/>
                  <a:pt x="6981477" y="2221951"/>
                </a:cubicBezTo>
                <a:cubicBezTo>
                  <a:pt x="7051237" y="2230499"/>
                  <a:pt x="7084601" y="2257245"/>
                  <a:pt x="7100043" y="2318459"/>
                </a:cubicBezTo>
                <a:cubicBezTo>
                  <a:pt x="7038829" y="2293642"/>
                  <a:pt x="6979822" y="2324249"/>
                  <a:pt x="6920540" y="2306877"/>
                </a:cubicBezTo>
                <a:cubicBezTo>
                  <a:pt x="6905099" y="2302466"/>
                  <a:pt x="6880559" y="2309083"/>
                  <a:pt x="6888831" y="2330314"/>
                </a:cubicBezTo>
                <a:cubicBezTo>
                  <a:pt x="6896552" y="2350168"/>
                  <a:pt x="6922195" y="2364505"/>
                  <a:pt x="6876698" y="2360645"/>
                </a:cubicBezTo>
                <a:cubicBezTo>
                  <a:pt x="6844163" y="2357887"/>
                  <a:pt x="6780468" y="2380223"/>
                  <a:pt x="6807214" y="2385736"/>
                </a:cubicBezTo>
                <a:cubicBezTo>
                  <a:pt x="6840853" y="2392631"/>
                  <a:pt x="6873666" y="2402557"/>
                  <a:pt x="6916405" y="2413862"/>
                </a:cubicBezTo>
                <a:cubicBezTo>
                  <a:pt x="6869254" y="2432335"/>
                  <a:pt x="6835338" y="2428475"/>
                  <a:pt x="6799770" y="2413862"/>
                </a:cubicBezTo>
                <a:cubicBezTo>
                  <a:pt x="6756756" y="2396214"/>
                  <a:pt x="6700781" y="2374708"/>
                  <a:pt x="6665762" y="2394561"/>
                </a:cubicBezTo>
                <a:cubicBezTo>
                  <a:pt x="6613373" y="2424340"/>
                  <a:pt x="6569807" y="2405589"/>
                  <a:pt x="6522933" y="2400626"/>
                </a:cubicBezTo>
                <a:cubicBezTo>
                  <a:pt x="6427531" y="2390424"/>
                  <a:pt x="6332953" y="2373328"/>
                  <a:pt x="6237275" y="2365057"/>
                </a:cubicBezTo>
                <a:cubicBezTo>
                  <a:pt x="6198948" y="2361748"/>
                  <a:pt x="6157588" y="2346032"/>
                  <a:pt x="6101338" y="2367538"/>
                </a:cubicBezTo>
                <a:cubicBezTo>
                  <a:pt x="6356116" y="2477556"/>
                  <a:pt x="6629642" y="2470664"/>
                  <a:pt x="6857121" y="2606875"/>
                </a:cubicBezTo>
                <a:cubicBezTo>
                  <a:pt x="6847471" y="2619834"/>
                  <a:pt x="6798391" y="2656782"/>
                  <a:pt x="6818519" y="2659539"/>
                </a:cubicBezTo>
                <a:cubicBezTo>
                  <a:pt x="6875044" y="2667537"/>
                  <a:pt x="6925227" y="2694558"/>
                  <a:pt x="6976790" y="2716892"/>
                </a:cubicBezTo>
                <a:cubicBezTo>
                  <a:pt x="6999125" y="2726543"/>
                  <a:pt x="7026146" y="2739227"/>
                  <a:pt x="7015669" y="2773693"/>
                </a:cubicBezTo>
                <a:cubicBezTo>
                  <a:pt x="6996642" y="2783343"/>
                  <a:pt x="6982580" y="2769833"/>
                  <a:pt x="6966864" y="2768730"/>
                </a:cubicBezTo>
                <a:cubicBezTo>
                  <a:pt x="6950871" y="2767628"/>
                  <a:pt x="6915025" y="2774796"/>
                  <a:pt x="6924953" y="2779483"/>
                </a:cubicBezTo>
                <a:cubicBezTo>
                  <a:pt x="6970172" y="2800715"/>
                  <a:pt x="6888831" y="2851726"/>
                  <a:pt x="6942323" y="2851726"/>
                </a:cubicBezTo>
                <a:cubicBezTo>
                  <a:pt x="7031937" y="2852001"/>
                  <a:pt x="7079638" y="2942441"/>
                  <a:pt x="7165943" y="2944924"/>
                </a:cubicBezTo>
                <a:cubicBezTo>
                  <a:pt x="7179728" y="2945198"/>
                  <a:pt x="7186346" y="2961191"/>
                  <a:pt x="7186071" y="2975254"/>
                </a:cubicBezTo>
                <a:cubicBezTo>
                  <a:pt x="7186071" y="2992074"/>
                  <a:pt x="7173387" y="2995107"/>
                  <a:pt x="7159325" y="2996762"/>
                </a:cubicBezTo>
                <a:cubicBezTo>
                  <a:pt x="7137817" y="2999242"/>
                  <a:pt x="7115483" y="2975254"/>
                  <a:pt x="7087082" y="3007790"/>
                </a:cubicBezTo>
                <a:cubicBezTo>
                  <a:pt x="7138094" y="3026815"/>
                  <a:pt x="7189103" y="3045842"/>
                  <a:pt x="7188276" y="3111191"/>
                </a:cubicBezTo>
                <a:cubicBezTo>
                  <a:pt x="7188001" y="3128836"/>
                  <a:pt x="7209232" y="3135454"/>
                  <a:pt x="7225225" y="3139866"/>
                </a:cubicBezTo>
                <a:cubicBezTo>
                  <a:pt x="7251696" y="3147036"/>
                  <a:pt x="7274028" y="3159720"/>
                  <a:pt x="7288368" y="3184260"/>
                </a:cubicBezTo>
                <a:cubicBezTo>
                  <a:pt x="7288092" y="3188948"/>
                  <a:pt x="7287816" y="3193910"/>
                  <a:pt x="7289471" y="3197771"/>
                </a:cubicBezTo>
                <a:cubicBezTo>
                  <a:pt x="7284784" y="3257053"/>
                  <a:pt x="7246181" y="3255398"/>
                  <a:pt x="7203442" y="3245472"/>
                </a:cubicBezTo>
                <a:cubicBezTo>
                  <a:pt x="7152432" y="3233340"/>
                  <a:pt x="7101973" y="3211281"/>
                  <a:pt x="7048205" y="3232512"/>
                </a:cubicBezTo>
                <a:cubicBezTo>
                  <a:pt x="7124032" y="3260913"/>
                  <a:pt x="7206475" y="3263118"/>
                  <a:pt x="7277614" y="3303652"/>
                </a:cubicBezTo>
                <a:cubicBezTo>
                  <a:pt x="7017322" y="3311097"/>
                  <a:pt x="6787361" y="3183155"/>
                  <a:pt x="6535066" y="3134077"/>
                </a:cubicBezTo>
                <a:cubicBezTo>
                  <a:pt x="6543614" y="3166887"/>
                  <a:pt x="6564017" y="3173505"/>
                  <a:pt x="6582492" y="3178469"/>
                </a:cubicBezTo>
                <a:cubicBezTo>
                  <a:pt x="6675690" y="3203286"/>
                  <a:pt x="6757305" y="3252642"/>
                  <a:pt x="6842233" y="3295379"/>
                </a:cubicBezTo>
                <a:cubicBezTo>
                  <a:pt x="6877249" y="3313026"/>
                  <a:pt x="6902618" y="3330674"/>
                  <a:pt x="6915853" y="3368725"/>
                </a:cubicBezTo>
                <a:cubicBezTo>
                  <a:pt x="6927710" y="3403192"/>
                  <a:pt x="6950596" y="3419185"/>
                  <a:pt x="6993058" y="3409257"/>
                </a:cubicBezTo>
                <a:cubicBezTo>
                  <a:pt x="7027524" y="3400985"/>
                  <a:pt x="7065299" y="3405397"/>
                  <a:pt x="7101421" y="3408430"/>
                </a:cubicBezTo>
                <a:cubicBezTo>
                  <a:pt x="7143057" y="3411739"/>
                  <a:pt x="7189655" y="3450618"/>
                  <a:pt x="7178350" y="3470746"/>
                </a:cubicBezTo>
                <a:cubicBezTo>
                  <a:pt x="7159050" y="3504937"/>
                  <a:pt x="7126789" y="3487842"/>
                  <a:pt x="7098112" y="3483982"/>
                </a:cubicBezTo>
                <a:cubicBezTo>
                  <a:pt x="7065575" y="3479295"/>
                  <a:pt x="7005191" y="3469643"/>
                  <a:pt x="7004088" y="3473780"/>
                </a:cubicBezTo>
                <a:cubicBezTo>
                  <a:pt x="6982854" y="3559532"/>
                  <a:pt x="6833408" y="3484809"/>
                  <a:pt x="6801147" y="3477087"/>
                </a:cubicBezTo>
                <a:cubicBezTo>
                  <a:pt x="6760891" y="3467437"/>
                  <a:pt x="6723115" y="3485085"/>
                  <a:pt x="6684788" y="3489220"/>
                </a:cubicBezTo>
                <a:cubicBezTo>
                  <a:pt x="6650597" y="3493080"/>
                  <a:pt x="6457309" y="3504937"/>
                  <a:pt x="6417328" y="3468539"/>
                </a:cubicBezTo>
                <a:cubicBezTo>
                  <a:pt x="6411813" y="3496940"/>
                  <a:pt x="6423393" y="3508521"/>
                  <a:pt x="6433045" y="3521481"/>
                </a:cubicBezTo>
                <a:cubicBezTo>
                  <a:pt x="6446556" y="3539954"/>
                  <a:pt x="6448762" y="3552914"/>
                  <a:pt x="6423117" y="3567527"/>
                </a:cubicBezTo>
                <a:cubicBezTo>
                  <a:pt x="6350049" y="3609441"/>
                  <a:pt x="6351153" y="3610818"/>
                  <a:pt x="6419258" y="3667620"/>
                </a:cubicBezTo>
                <a:cubicBezTo>
                  <a:pt x="6422568" y="3670100"/>
                  <a:pt x="6421188" y="3678373"/>
                  <a:pt x="6421740" y="3683888"/>
                </a:cubicBezTo>
                <a:cubicBezTo>
                  <a:pt x="6403817" y="3692711"/>
                  <a:pt x="6382861" y="3670652"/>
                  <a:pt x="6361906" y="3694366"/>
                </a:cubicBezTo>
                <a:cubicBezTo>
                  <a:pt x="6453173" y="3798591"/>
                  <a:pt x="6592418" y="3824234"/>
                  <a:pt x="6718429" y="3902544"/>
                </a:cubicBezTo>
                <a:cubicBezTo>
                  <a:pt x="6616407" y="3928462"/>
                  <a:pt x="6555194" y="3838022"/>
                  <a:pt x="6480195" y="3849603"/>
                </a:cubicBezTo>
                <a:cubicBezTo>
                  <a:pt x="6442696" y="3878004"/>
                  <a:pt x="6554091" y="3923499"/>
                  <a:pt x="6447934" y="3937011"/>
                </a:cubicBezTo>
                <a:cubicBezTo>
                  <a:pt x="6493983" y="3961826"/>
                  <a:pt x="6528173" y="3986089"/>
                  <a:pt x="6559882" y="4014767"/>
                </a:cubicBezTo>
                <a:cubicBezTo>
                  <a:pt x="6616407" y="4066053"/>
                  <a:pt x="6627437" y="4099693"/>
                  <a:pt x="6601241" y="4168626"/>
                </a:cubicBezTo>
                <a:cubicBezTo>
                  <a:pt x="6584145" y="4213846"/>
                  <a:pt x="6559054" y="4255483"/>
                  <a:pt x="6581113" y="4309250"/>
                </a:cubicBezTo>
                <a:cubicBezTo>
                  <a:pt x="6596553" y="4346198"/>
                  <a:pt x="6590487" y="4370461"/>
                  <a:pt x="6533136" y="4353918"/>
                </a:cubicBezTo>
                <a:cubicBezTo>
                  <a:pt x="6471372" y="4336270"/>
                  <a:pt x="6448211" y="4369358"/>
                  <a:pt x="6463651" y="4434156"/>
                </a:cubicBezTo>
                <a:cubicBezTo>
                  <a:pt x="6473577" y="4475792"/>
                  <a:pt x="6463099" y="4488475"/>
                  <a:pt x="6420637" y="4483787"/>
                </a:cubicBezTo>
                <a:cubicBezTo>
                  <a:pt x="6373762" y="4478549"/>
                  <a:pt x="6329093" y="4451251"/>
                  <a:pt x="6271190" y="4464487"/>
                </a:cubicBezTo>
                <a:cubicBezTo>
                  <a:pt x="6317512" y="4540039"/>
                  <a:pt x="6416501" y="4518531"/>
                  <a:pt x="6470545" y="4590498"/>
                </a:cubicBezTo>
                <a:cubicBezTo>
                  <a:pt x="6406023" y="4590772"/>
                  <a:pt x="6356666" y="4590498"/>
                  <a:pt x="6308965" y="4574780"/>
                </a:cubicBezTo>
                <a:cubicBezTo>
                  <a:pt x="6289111" y="4568437"/>
                  <a:pt x="6267328" y="4561822"/>
                  <a:pt x="6256301" y="4583603"/>
                </a:cubicBezTo>
                <a:cubicBezTo>
                  <a:pt x="6243340" y="4609798"/>
                  <a:pt x="6270086" y="4619724"/>
                  <a:pt x="6286354" y="4624412"/>
                </a:cubicBezTo>
                <a:cubicBezTo>
                  <a:pt x="6332128" y="4637647"/>
                  <a:pt x="6367144" y="4669081"/>
                  <a:pt x="6404920" y="4693621"/>
                </a:cubicBezTo>
                <a:cubicBezTo>
                  <a:pt x="6487915" y="4747390"/>
                  <a:pt x="6578908" y="4792334"/>
                  <a:pt x="6649220" y="4881120"/>
                </a:cubicBezTo>
                <a:cubicBezTo>
                  <a:pt x="6560709" y="4858509"/>
                  <a:pt x="6494809" y="4805845"/>
                  <a:pt x="6412640" y="4795092"/>
                </a:cubicBezTo>
                <a:cubicBezTo>
                  <a:pt x="6483779" y="4875881"/>
                  <a:pt x="6575322" y="4929098"/>
                  <a:pt x="6661902" y="4987828"/>
                </a:cubicBezTo>
                <a:cubicBezTo>
                  <a:pt x="6686719" y="5004373"/>
                  <a:pt x="6711811" y="5015678"/>
                  <a:pt x="6717325" y="5051798"/>
                </a:cubicBezTo>
                <a:cubicBezTo>
                  <a:pt x="6728079" y="5121834"/>
                  <a:pt x="6760340" y="5179738"/>
                  <a:pt x="6829272" y="5210619"/>
                </a:cubicBezTo>
                <a:cubicBezTo>
                  <a:pt x="6829824" y="5210897"/>
                  <a:pt x="6825965" y="5221375"/>
                  <a:pt x="6823757" y="5228542"/>
                </a:cubicBezTo>
                <a:cubicBezTo>
                  <a:pt x="6781571" y="5230749"/>
                  <a:pt x="6748207" y="5189388"/>
                  <a:pt x="6694439" y="5202899"/>
                </a:cubicBezTo>
                <a:cubicBezTo>
                  <a:pt x="6746002" y="5259148"/>
                  <a:pt x="6789016" y="5309609"/>
                  <a:pt x="6862085" y="5336355"/>
                </a:cubicBezTo>
                <a:cubicBezTo>
                  <a:pt x="6920540" y="5357586"/>
                  <a:pt x="6992783" y="5369994"/>
                  <a:pt x="7035246" y="5438926"/>
                </a:cubicBezTo>
                <a:cubicBezTo>
                  <a:pt x="6985889" y="5452439"/>
                  <a:pt x="6949216" y="5435343"/>
                  <a:pt x="6912268" y="5423210"/>
                </a:cubicBezTo>
                <a:cubicBezTo>
                  <a:pt x="6855743" y="5404461"/>
                  <a:pt x="6799770" y="5383230"/>
                  <a:pt x="6743244" y="5364479"/>
                </a:cubicBezTo>
                <a:cubicBezTo>
                  <a:pt x="6721737" y="5357310"/>
                  <a:pt x="6698299" y="5352346"/>
                  <a:pt x="6684513" y="5386538"/>
                </a:cubicBezTo>
                <a:cubicBezTo>
                  <a:pt x="6756480" y="5393708"/>
                  <a:pt x="6799494" y="5440031"/>
                  <a:pt x="6844713" y="5483595"/>
                </a:cubicBezTo>
                <a:cubicBezTo>
                  <a:pt x="6870082" y="5508135"/>
                  <a:pt x="6890762" y="5540948"/>
                  <a:pt x="6936533" y="5528541"/>
                </a:cubicBezTo>
                <a:cubicBezTo>
                  <a:pt x="6960522" y="5521923"/>
                  <a:pt x="6975687" y="5540396"/>
                  <a:pt x="6973204" y="5563007"/>
                </a:cubicBezTo>
                <a:cubicBezTo>
                  <a:pt x="6964106" y="5642695"/>
                  <a:pt x="7020080" y="5670543"/>
                  <a:pt x="7077983" y="5685983"/>
                </a:cubicBezTo>
                <a:cubicBezTo>
                  <a:pt x="7187726" y="5714935"/>
                  <a:pt x="7278993" y="5783041"/>
                  <a:pt x="7385702" y="5820265"/>
                </a:cubicBezTo>
                <a:cubicBezTo>
                  <a:pt x="7489378" y="5856387"/>
                  <a:pt x="7569615" y="5942139"/>
                  <a:pt x="7673565" y="5987085"/>
                </a:cubicBezTo>
                <a:cubicBezTo>
                  <a:pt x="7748843" y="6019621"/>
                  <a:pt x="7820807" y="6061533"/>
                  <a:pt x="7898289" y="6091035"/>
                </a:cubicBezTo>
                <a:cubicBezTo>
                  <a:pt x="8081651" y="6160795"/>
                  <a:pt x="8268598" y="6216770"/>
                  <a:pt x="8466299" y="6224765"/>
                </a:cubicBezTo>
                <a:cubicBezTo>
                  <a:pt x="8629532" y="6231107"/>
                  <a:pt x="10045419" y="6225043"/>
                  <a:pt x="10620599" y="5317605"/>
                </a:cubicBezTo>
                <a:cubicBezTo>
                  <a:pt x="10631626" y="5313192"/>
                  <a:pt x="10644035" y="5301612"/>
                  <a:pt x="10647894" y="5290581"/>
                </a:cubicBezTo>
                <a:cubicBezTo>
                  <a:pt x="10666370" y="5239020"/>
                  <a:pt x="10711590" y="5216686"/>
                  <a:pt x="10752398" y="5188838"/>
                </a:cubicBezTo>
                <a:cubicBezTo>
                  <a:pt x="10788244" y="5164297"/>
                  <a:pt x="10826296" y="5138654"/>
                  <a:pt x="10841186" y="5097293"/>
                </a:cubicBezTo>
                <a:cubicBezTo>
                  <a:pt x="10860762" y="5042147"/>
                  <a:pt x="10805064" y="5087367"/>
                  <a:pt x="10794861" y="5066412"/>
                </a:cubicBezTo>
                <a:cubicBezTo>
                  <a:pt x="10816092" y="5037737"/>
                  <a:pt x="10848906" y="5011540"/>
                  <a:pt x="10857454" y="4979004"/>
                </a:cubicBezTo>
                <a:cubicBezTo>
                  <a:pt x="10888610" y="4861543"/>
                  <a:pt x="10955890" y="4776065"/>
                  <a:pt x="11056532" y="4709613"/>
                </a:cubicBezTo>
                <a:cubicBezTo>
                  <a:pt x="11085484" y="4690588"/>
                  <a:pt x="11104509" y="4655845"/>
                  <a:pt x="11143939" y="4650332"/>
                </a:cubicBezTo>
                <a:cubicBezTo>
                  <a:pt x="11231622" y="4638199"/>
                  <a:pt x="11204048" y="4543346"/>
                  <a:pt x="11250372" y="4501160"/>
                </a:cubicBezTo>
                <a:cubicBezTo>
                  <a:pt x="11259196" y="4493162"/>
                  <a:pt x="11267190" y="4477447"/>
                  <a:pt x="11265538" y="4466694"/>
                </a:cubicBezTo>
                <a:cubicBezTo>
                  <a:pt x="11263056" y="4451251"/>
                  <a:pt x="11252578" y="4436638"/>
                  <a:pt x="11243755" y="4422850"/>
                </a:cubicBezTo>
                <a:cubicBezTo>
                  <a:pt x="11234654" y="4409065"/>
                  <a:pt x="11220870" y="4396932"/>
                  <a:pt x="11227486" y="4378734"/>
                </a:cubicBezTo>
                <a:cubicBezTo>
                  <a:pt x="11230242" y="4371289"/>
                  <a:pt x="11228314" y="4345371"/>
                  <a:pt x="11248718" y="4365774"/>
                </a:cubicBezTo>
                <a:cubicBezTo>
                  <a:pt x="11304692" y="4421748"/>
                  <a:pt x="11337228" y="4368809"/>
                  <a:pt x="11385204" y="4343440"/>
                </a:cubicBezTo>
                <a:cubicBezTo>
                  <a:pt x="11346603" y="4317245"/>
                  <a:pt x="11311861" y="4298772"/>
                  <a:pt x="11306070" y="4259618"/>
                </a:cubicBezTo>
                <a:cubicBezTo>
                  <a:pt x="11294214" y="4178828"/>
                  <a:pt x="11243480" y="4141880"/>
                  <a:pt x="11166550" y="4134711"/>
                </a:cubicBezTo>
                <a:cubicBezTo>
                  <a:pt x="11194949" y="4056679"/>
                  <a:pt x="11194949" y="4056679"/>
                  <a:pt x="11103130" y="4045924"/>
                </a:cubicBezTo>
                <a:cubicBezTo>
                  <a:pt x="11138425" y="3996293"/>
                  <a:pt x="11138425" y="3983609"/>
                  <a:pt x="11095686" y="3966514"/>
                </a:cubicBezTo>
                <a:cubicBezTo>
                  <a:pt x="11054602" y="3950245"/>
                  <a:pt x="11009106" y="3944730"/>
                  <a:pt x="10971054" y="3919640"/>
                </a:cubicBezTo>
                <a:cubicBezTo>
                  <a:pt x="11006073" y="3856221"/>
                  <a:pt x="11015998" y="3782600"/>
                  <a:pt x="11088241" y="3751718"/>
                </a:cubicBezTo>
                <a:cubicBezTo>
                  <a:pt x="11099546" y="3747030"/>
                  <a:pt x="11107266" y="3728004"/>
                  <a:pt x="11100098" y="3716977"/>
                </a:cubicBezTo>
                <a:cubicBezTo>
                  <a:pt x="11073904" y="3676995"/>
                  <a:pt x="11111404" y="3601168"/>
                  <a:pt x="11029786" y="3592621"/>
                </a:cubicBezTo>
                <a:cubicBezTo>
                  <a:pt x="11019583" y="3591793"/>
                  <a:pt x="11010208" y="3583520"/>
                  <a:pt x="11018206" y="3572767"/>
                </a:cubicBezTo>
                <a:cubicBezTo>
                  <a:pt x="11045779" y="3535268"/>
                  <a:pt x="11012415" y="3537749"/>
                  <a:pt x="10992287" y="3533061"/>
                </a:cubicBezTo>
                <a:cubicBezTo>
                  <a:pt x="10968022" y="3527271"/>
                  <a:pt x="10940448" y="3543816"/>
                  <a:pt x="10917838" y="3523410"/>
                </a:cubicBezTo>
                <a:cubicBezTo>
                  <a:pt x="10923078" y="3501903"/>
                  <a:pt x="10942654" y="3502179"/>
                  <a:pt x="10956441" y="3495287"/>
                </a:cubicBezTo>
                <a:cubicBezTo>
                  <a:pt x="10996698" y="3475433"/>
                  <a:pt x="11029511" y="3451721"/>
                  <a:pt x="11031442" y="3400159"/>
                </a:cubicBezTo>
                <a:cubicBezTo>
                  <a:pt x="11032818" y="3358523"/>
                  <a:pt x="11037230" y="3321850"/>
                  <a:pt x="10981533" y="3309166"/>
                </a:cubicBezTo>
                <a:cubicBezTo>
                  <a:pt x="10958372" y="3303927"/>
                  <a:pt x="10964990" y="3273873"/>
                  <a:pt x="10978225" y="3258982"/>
                </a:cubicBezTo>
                <a:cubicBezTo>
                  <a:pt x="11001938" y="3232512"/>
                  <a:pt x="11021514" y="3197219"/>
                  <a:pt x="11062322" y="3194737"/>
                </a:cubicBezTo>
                <a:cubicBezTo>
                  <a:pt x="11087138" y="3193084"/>
                  <a:pt x="11106164" y="3182053"/>
                  <a:pt x="11125742" y="3169370"/>
                </a:cubicBezTo>
                <a:cubicBezTo>
                  <a:pt x="11139802" y="3160269"/>
                  <a:pt x="11156622" y="3152550"/>
                  <a:pt x="11154968" y="3132974"/>
                </a:cubicBezTo>
                <a:cubicBezTo>
                  <a:pt x="11153315" y="3114223"/>
                  <a:pt x="11137046" y="3106503"/>
                  <a:pt x="11120502" y="3102642"/>
                </a:cubicBezTo>
                <a:cubicBezTo>
                  <a:pt x="11065355" y="3090235"/>
                  <a:pt x="11013518" y="3072037"/>
                  <a:pt x="10967470" y="3030401"/>
                </a:cubicBezTo>
                <a:cubicBezTo>
                  <a:pt x="10998076" y="3008342"/>
                  <a:pt x="11027304" y="2992350"/>
                  <a:pt x="11049914" y="2970015"/>
                </a:cubicBezTo>
                <a:cubicBezTo>
                  <a:pt x="11104509" y="2915972"/>
                  <a:pt x="10642106" y="2745845"/>
                  <a:pt x="10618944" y="2685183"/>
                </a:cubicBezTo>
                <a:cubicBezTo>
                  <a:pt x="10611775" y="2666432"/>
                  <a:pt x="10587235" y="2647132"/>
                  <a:pt x="10566830" y="2641617"/>
                </a:cubicBezTo>
                <a:cubicBezTo>
                  <a:pt x="10471151" y="2615699"/>
                  <a:pt x="10388156" y="2557518"/>
                  <a:pt x="10290271" y="2536011"/>
                </a:cubicBezTo>
                <a:cubicBezTo>
                  <a:pt x="10197900" y="2515607"/>
                  <a:pt x="10106908" y="2488309"/>
                  <a:pt x="10005715" y="2461288"/>
                </a:cubicBezTo>
                <a:cubicBezTo>
                  <a:pt x="10067754" y="2393457"/>
                  <a:pt x="10177772" y="2401454"/>
                  <a:pt x="10203414" y="2303568"/>
                </a:cubicBezTo>
                <a:cubicBezTo>
                  <a:pt x="10103324" y="2278201"/>
                  <a:pt x="9997996" y="2307154"/>
                  <a:pt x="9901487" y="2266895"/>
                </a:cubicBezTo>
                <a:cubicBezTo>
                  <a:pt x="9893216" y="2263312"/>
                  <a:pt x="9881910" y="2266895"/>
                  <a:pt x="9871984" y="2267999"/>
                </a:cubicBezTo>
                <a:cubicBezTo>
                  <a:pt x="9673181" y="2289506"/>
                  <a:pt x="9475204" y="2270758"/>
                  <a:pt x="9279158" y="2243734"/>
                </a:cubicBezTo>
                <a:cubicBezTo>
                  <a:pt x="8996808" y="2205133"/>
                  <a:pt x="8713354" y="2180592"/>
                  <a:pt x="8429350" y="2163219"/>
                </a:cubicBezTo>
                <a:cubicBezTo>
                  <a:pt x="8194701" y="2148882"/>
                  <a:pt x="7959502" y="2142541"/>
                  <a:pt x="7725955" y="2114967"/>
                </a:cubicBezTo>
                <a:cubicBezTo>
                  <a:pt x="7476142" y="2085464"/>
                  <a:pt x="7226605" y="2052100"/>
                  <a:pt x="6977065" y="2021218"/>
                </a:cubicBezTo>
                <a:cubicBezTo>
                  <a:pt x="6965761" y="2019839"/>
                  <a:pt x="6953283" y="2015496"/>
                  <a:pt x="6941221" y="201518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Başlık 4">
            <a:extLst>
              <a:ext uri="{FF2B5EF4-FFF2-40B4-BE49-F238E27FC236}">
                <a16:creationId xmlns:a16="http://schemas.microsoft.com/office/drawing/2014/main" id="{CEDF3975-C7D9-468C-891C-A4EF8AA54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dirty="0"/>
              <a:t>RELU6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78D5DDC-7666-0445-B2B5-059AD232D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13625"/>
            <a:ext cx="5105399" cy="4163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Rectified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’(Düzleştirilmiş Doğrusal Birim) in farklı bir versiyonudur. X ekseninin negatif değerlerinde 0 pozitif değerlerinde doğrusal olarak artan ve X ekseni 6 ve 6’dan büyük olduğunda 1 döndüren bir aktivasyon fonksiyonudur.</a:t>
            </a:r>
          </a:p>
          <a:p>
            <a:pPr marL="0" indent="0">
              <a:buNone/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EC0C399D-9F00-4282-74FC-9D2685C27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050" y="2604631"/>
            <a:ext cx="37719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60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2111B97A-2FB0-4625-8C2E-CDCB1AF68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8E14219E-40B7-A259-BF68-AE04BB5ED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56126" y="366753"/>
            <a:ext cx="3292790" cy="232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5496C1D0-82FD-B3A1-48BF-FD7BF8F634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65187" y="316332"/>
            <a:ext cx="3292790" cy="228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DDD7B507-797D-265F-9CC7-7D14B85DF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2397" y="318045"/>
            <a:ext cx="3292790" cy="228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F9D3113F-38D7-1C3F-619A-F595DFDD4662}"/>
              </a:ext>
            </a:extLst>
          </p:cNvPr>
          <p:cNvSpPr txBox="1"/>
          <p:nvPr/>
        </p:nvSpPr>
        <p:spPr>
          <a:xfrm>
            <a:off x="2063465" y="2579731"/>
            <a:ext cx="1018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3-LAYER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2B54D6DA-9E15-48C6-2580-61D3A0AEEC1C}"/>
              </a:ext>
            </a:extLst>
          </p:cNvPr>
          <p:cNvSpPr txBox="1"/>
          <p:nvPr/>
        </p:nvSpPr>
        <p:spPr>
          <a:xfrm>
            <a:off x="5353331" y="2597809"/>
            <a:ext cx="1018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4-LAYER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3AFD56A8-B0BC-6D45-28DF-7E5E0668A0E6}"/>
              </a:ext>
            </a:extLst>
          </p:cNvPr>
          <p:cNvSpPr txBox="1"/>
          <p:nvPr/>
        </p:nvSpPr>
        <p:spPr>
          <a:xfrm>
            <a:off x="8591058" y="2592757"/>
            <a:ext cx="1018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5-LAYER</a:t>
            </a:r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id="{C4B19C38-A67D-AA7B-A3B8-42830E7BA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112" y="2980561"/>
            <a:ext cx="3190939" cy="22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50F4574D-EE11-73C3-2C44-DBAD512763B4}"/>
              </a:ext>
            </a:extLst>
          </p:cNvPr>
          <p:cNvSpPr txBox="1"/>
          <p:nvPr/>
        </p:nvSpPr>
        <p:spPr>
          <a:xfrm>
            <a:off x="5175891" y="5218319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MobileNetV2</a:t>
            </a:r>
          </a:p>
        </p:txBody>
      </p:sp>
    </p:spTree>
    <p:extLst>
      <p:ext uri="{BB962C8B-B14F-4D97-AF65-F5344CB8AC3E}">
        <p14:creationId xmlns:p14="http://schemas.microsoft.com/office/powerpoint/2010/main" val="2376861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317CAE-E437-272C-8181-354ED09A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255"/>
            <a:ext cx="10515600" cy="1325563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Akış Diyagramı</a:t>
            </a:r>
          </a:p>
        </p:txBody>
      </p:sp>
      <p:sp>
        <p:nvSpPr>
          <p:cNvPr id="4" name="Dikdörtgen: Köşeleri Yuvarlatılmış 3">
            <a:extLst>
              <a:ext uri="{FF2B5EF4-FFF2-40B4-BE49-F238E27FC236}">
                <a16:creationId xmlns:a16="http://schemas.microsoft.com/office/drawing/2014/main" id="{20BE3363-00AE-DB7D-9FC9-947C234DC3AD}"/>
              </a:ext>
            </a:extLst>
          </p:cNvPr>
          <p:cNvSpPr/>
          <p:nvPr/>
        </p:nvSpPr>
        <p:spPr>
          <a:xfrm>
            <a:off x="20390" y="1922077"/>
            <a:ext cx="1254961" cy="67753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Veri Seti</a:t>
            </a:r>
          </a:p>
        </p:txBody>
      </p:sp>
      <p:sp>
        <p:nvSpPr>
          <p:cNvPr id="5" name="Ok: Sağ 4">
            <a:extLst>
              <a:ext uri="{FF2B5EF4-FFF2-40B4-BE49-F238E27FC236}">
                <a16:creationId xmlns:a16="http://schemas.microsoft.com/office/drawing/2014/main" id="{F5DE7C17-8A03-8DFE-44A7-6D9757E5F114}"/>
              </a:ext>
            </a:extLst>
          </p:cNvPr>
          <p:cNvSpPr/>
          <p:nvPr/>
        </p:nvSpPr>
        <p:spPr>
          <a:xfrm>
            <a:off x="1350782" y="2018529"/>
            <a:ext cx="978408" cy="484632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34518F6B-DF18-173E-E1C5-65A57BDCC0C6}"/>
              </a:ext>
            </a:extLst>
          </p:cNvPr>
          <p:cNvSpPr/>
          <p:nvPr/>
        </p:nvSpPr>
        <p:spPr>
          <a:xfrm>
            <a:off x="2404621" y="1538392"/>
            <a:ext cx="4149775" cy="173612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  <a:p>
            <a:pPr algn="ctr"/>
            <a:endParaRPr lang="tr-TR" dirty="0"/>
          </a:p>
          <a:p>
            <a:pPr algn="ctr"/>
            <a:endParaRPr lang="tr-TR" dirty="0"/>
          </a:p>
          <a:p>
            <a:pPr algn="ctr"/>
            <a:endParaRPr lang="tr-TR" dirty="0"/>
          </a:p>
          <a:p>
            <a:pPr algn="ctr"/>
            <a:endParaRPr lang="tr-TR" dirty="0"/>
          </a:p>
          <a:p>
            <a:pPr algn="ctr"/>
            <a:r>
              <a:rPr lang="tr-TR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İşleme</a:t>
            </a:r>
          </a:p>
        </p:txBody>
      </p:sp>
      <p:sp>
        <p:nvSpPr>
          <p:cNvPr id="7" name="Dikdörtgen: Köşeleri Yuvarlatılmış 6">
            <a:extLst>
              <a:ext uri="{FF2B5EF4-FFF2-40B4-BE49-F238E27FC236}">
                <a16:creationId xmlns:a16="http://schemas.microsoft.com/office/drawing/2014/main" id="{CC0FEE88-4577-C85E-AB68-2A3860C23751}"/>
              </a:ext>
            </a:extLst>
          </p:cNvPr>
          <p:cNvSpPr/>
          <p:nvPr/>
        </p:nvSpPr>
        <p:spPr>
          <a:xfrm>
            <a:off x="2556237" y="1949555"/>
            <a:ext cx="1650886" cy="7593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Veri </a:t>
            </a:r>
            <a:r>
              <a:rPr lang="tr-TR" dirty="0" err="1"/>
              <a:t>Arttırımı</a:t>
            </a:r>
            <a:endParaRPr lang="tr-TR" dirty="0"/>
          </a:p>
        </p:txBody>
      </p:sp>
      <p:sp>
        <p:nvSpPr>
          <p:cNvPr id="8" name="Dikdörtgen: Köşeleri Yuvarlatılmış 7">
            <a:extLst>
              <a:ext uri="{FF2B5EF4-FFF2-40B4-BE49-F238E27FC236}">
                <a16:creationId xmlns:a16="http://schemas.microsoft.com/office/drawing/2014/main" id="{76E6D403-B2F8-CB5B-82E8-C2D646BF5315}"/>
              </a:ext>
            </a:extLst>
          </p:cNvPr>
          <p:cNvSpPr/>
          <p:nvPr/>
        </p:nvSpPr>
        <p:spPr>
          <a:xfrm>
            <a:off x="4611279" y="1949555"/>
            <a:ext cx="1725106" cy="7593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 Kırpma</a:t>
            </a:r>
          </a:p>
        </p:txBody>
      </p:sp>
      <p:sp>
        <p:nvSpPr>
          <p:cNvPr id="13" name="Dikdörtgen: Köşeleri Yuvarlatılmış 12">
            <a:extLst>
              <a:ext uri="{FF2B5EF4-FFF2-40B4-BE49-F238E27FC236}">
                <a16:creationId xmlns:a16="http://schemas.microsoft.com/office/drawing/2014/main" id="{3C7864D9-B797-70A1-B45E-78A56640F2E9}"/>
              </a:ext>
            </a:extLst>
          </p:cNvPr>
          <p:cNvSpPr/>
          <p:nvPr/>
        </p:nvSpPr>
        <p:spPr>
          <a:xfrm>
            <a:off x="7547395" y="1357865"/>
            <a:ext cx="4509487" cy="22494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  <a:p>
            <a:pPr algn="ctr"/>
            <a:endParaRPr lang="tr-TR" dirty="0"/>
          </a:p>
          <a:p>
            <a:pPr algn="ctr"/>
            <a:endParaRPr lang="tr-TR" dirty="0"/>
          </a:p>
          <a:p>
            <a:pPr algn="ctr"/>
            <a:endParaRPr lang="tr-TR" dirty="0"/>
          </a:p>
          <a:p>
            <a:pPr algn="ctr"/>
            <a:endParaRPr lang="tr-TR" dirty="0"/>
          </a:p>
          <a:p>
            <a:pPr algn="ctr"/>
            <a:endParaRPr lang="tr-TR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tr-TR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14" name="Dikdörtgen: Köşeleri Yuvarlatılmış 13">
            <a:extLst>
              <a:ext uri="{FF2B5EF4-FFF2-40B4-BE49-F238E27FC236}">
                <a16:creationId xmlns:a16="http://schemas.microsoft.com/office/drawing/2014/main" id="{87D5BEDA-91A9-6AF1-F069-DC7D620E5868}"/>
              </a:ext>
            </a:extLst>
          </p:cNvPr>
          <p:cNvSpPr/>
          <p:nvPr/>
        </p:nvSpPr>
        <p:spPr>
          <a:xfrm>
            <a:off x="7856047" y="1583581"/>
            <a:ext cx="1818997" cy="68226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 </a:t>
            </a:r>
            <a:r>
              <a:rPr lang="tr-TR" dirty="0" err="1"/>
              <a:t>Layer</a:t>
            </a:r>
            <a:r>
              <a:rPr lang="tr-TR" dirty="0"/>
              <a:t> - CNN</a:t>
            </a:r>
          </a:p>
        </p:txBody>
      </p:sp>
      <p:sp>
        <p:nvSpPr>
          <p:cNvPr id="15" name="Dikdörtgen: Köşeleri Yuvarlatılmış 14">
            <a:extLst>
              <a:ext uri="{FF2B5EF4-FFF2-40B4-BE49-F238E27FC236}">
                <a16:creationId xmlns:a16="http://schemas.microsoft.com/office/drawing/2014/main" id="{3711B5E9-3D17-A60F-29AC-EA873AFA96EB}"/>
              </a:ext>
            </a:extLst>
          </p:cNvPr>
          <p:cNvSpPr/>
          <p:nvPr/>
        </p:nvSpPr>
        <p:spPr>
          <a:xfrm>
            <a:off x="10024023" y="1583581"/>
            <a:ext cx="1818997" cy="68226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 </a:t>
            </a:r>
            <a:r>
              <a:rPr lang="tr-TR" dirty="0" err="1"/>
              <a:t>Layer</a:t>
            </a:r>
            <a:r>
              <a:rPr lang="tr-TR" dirty="0"/>
              <a:t> - CNN</a:t>
            </a:r>
          </a:p>
        </p:txBody>
      </p:sp>
      <p:sp>
        <p:nvSpPr>
          <p:cNvPr id="16" name="Dikdörtgen: Köşeleri Yuvarlatılmış 15">
            <a:extLst>
              <a:ext uri="{FF2B5EF4-FFF2-40B4-BE49-F238E27FC236}">
                <a16:creationId xmlns:a16="http://schemas.microsoft.com/office/drawing/2014/main" id="{ABA82FBE-512F-C555-282C-AA6CE867005D}"/>
              </a:ext>
            </a:extLst>
          </p:cNvPr>
          <p:cNvSpPr/>
          <p:nvPr/>
        </p:nvSpPr>
        <p:spPr>
          <a:xfrm>
            <a:off x="7855747" y="2592249"/>
            <a:ext cx="1818997" cy="68226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5 </a:t>
            </a:r>
            <a:r>
              <a:rPr lang="tr-TR" dirty="0" err="1"/>
              <a:t>Layer</a:t>
            </a:r>
            <a:r>
              <a:rPr lang="tr-TR" dirty="0"/>
              <a:t> - CNN</a:t>
            </a:r>
          </a:p>
        </p:txBody>
      </p:sp>
      <p:sp>
        <p:nvSpPr>
          <p:cNvPr id="17" name="Dikdörtgen: Köşeleri Yuvarlatılmış 16">
            <a:extLst>
              <a:ext uri="{FF2B5EF4-FFF2-40B4-BE49-F238E27FC236}">
                <a16:creationId xmlns:a16="http://schemas.microsoft.com/office/drawing/2014/main" id="{67557915-0D83-96DA-53F2-23E090AAC146}"/>
              </a:ext>
            </a:extLst>
          </p:cNvPr>
          <p:cNvSpPr/>
          <p:nvPr/>
        </p:nvSpPr>
        <p:spPr>
          <a:xfrm>
            <a:off x="10024022" y="2540990"/>
            <a:ext cx="1818997" cy="68226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MobileNet</a:t>
            </a:r>
            <a:r>
              <a:rPr lang="tr-TR" dirty="0"/>
              <a:t> V2</a:t>
            </a:r>
          </a:p>
        </p:txBody>
      </p:sp>
      <p:sp>
        <p:nvSpPr>
          <p:cNvPr id="18" name="Ok: Sağ 17">
            <a:extLst>
              <a:ext uri="{FF2B5EF4-FFF2-40B4-BE49-F238E27FC236}">
                <a16:creationId xmlns:a16="http://schemas.microsoft.com/office/drawing/2014/main" id="{FDF3D13E-F2C5-C135-3345-E410CFFDD827}"/>
              </a:ext>
            </a:extLst>
          </p:cNvPr>
          <p:cNvSpPr/>
          <p:nvPr/>
        </p:nvSpPr>
        <p:spPr>
          <a:xfrm>
            <a:off x="6621487" y="2046582"/>
            <a:ext cx="884982" cy="484632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k: Sağ 18">
            <a:extLst>
              <a:ext uri="{FF2B5EF4-FFF2-40B4-BE49-F238E27FC236}">
                <a16:creationId xmlns:a16="http://schemas.microsoft.com/office/drawing/2014/main" id="{0EB0B061-169A-50CE-ECD9-EF8752E101C3}"/>
              </a:ext>
            </a:extLst>
          </p:cNvPr>
          <p:cNvSpPr/>
          <p:nvPr/>
        </p:nvSpPr>
        <p:spPr>
          <a:xfrm rot="5400000">
            <a:off x="9359647" y="3876567"/>
            <a:ext cx="884982" cy="484632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Dikdörtgen: Köşeleri Yuvarlatılmış 19">
            <a:extLst>
              <a:ext uri="{FF2B5EF4-FFF2-40B4-BE49-F238E27FC236}">
                <a16:creationId xmlns:a16="http://schemas.microsoft.com/office/drawing/2014/main" id="{FAF213B7-C685-1A4D-BF8B-A4BE9739BAD0}"/>
              </a:ext>
            </a:extLst>
          </p:cNvPr>
          <p:cNvSpPr/>
          <p:nvPr/>
        </p:nvSpPr>
        <p:spPr>
          <a:xfrm>
            <a:off x="8586875" y="4704137"/>
            <a:ext cx="2430526" cy="88498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Model Değerlendirme &amp; Tahmin</a:t>
            </a:r>
          </a:p>
        </p:txBody>
      </p:sp>
      <p:pic>
        <p:nvPicPr>
          <p:cNvPr id="2050" name="Picture 2" descr="Apache Spark - Wikipedia">
            <a:extLst>
              <a:ext uri="{FF2B5EF4-FFF2-40B4-BE49-F238E27FC236}">
                <a16:creationId xmlns:a16="http://schemas.microsoft.com/office/drawing/2014/main" id="{B59C8EA8-6A0A-5249-C439-677EF19F3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949428"/>
            <a:ext cx="2786406" cy="144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277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2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EB4046B-61B8-27E8-6182-A6EF7C995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tr-TR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 Seti</a:t>
            </a:r>
          </a:p>
        </p:txBody>
      </p:sp>
      <p:graphicFrame>
        <p:nvGraphicFramePr>
          <p:cNvPr id="7" name="Tablo 7">
            <a:extLst>
              <a:ext uri="{FF2B5EF4-FFF2-40B4-BE49-F238E27FC236}">
                <a16:creationId xmlns:a16="http://schemas.microsoft.com/office/drawing/2014/main" id="{8189EF94-8008-30DC-3617-DE0C0A9A67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0047839"/>
              </p:ext>
            </p:extLst>
          </p:nvPr>
        </p:nvGraphicFramePr>
        <p:xfrm>
          <a:off x="838200" y="2227634"/>
          <a:ext cx="10515600" cy="303016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260560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649525736"/>
                    </a:ext>
                  </a:extLst>
                </a:gridCol>
              </a:tblGrid>
              <a:tr h="511686">
                <a:tc>
                  <a:txBody>
                    <a:bodyPr/>
                    <a:lstStyle/>
                    <a:p>
                      <a:pPr algn="ctr"/>
                      <a:endParaRPr lang="tr-TR" sz="1700"/>
                    </a:p>
                  </a:txBody>
                  <a:tcPr marL="88366" marR="88366" marT="44183" marB="44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700" dirty="0"/>
                        <a:t>Değer</a:t>
                      </a:r>
                    </a:p>
                  </a:txBody>
                  <a:tcPr marL="88366" marR="88366" marT="44183" marB="44183"/>
                </a:tc>
                <a:extLst>
                  <a:ext uri="{0D108BD9-81ED-4DB2-BD59-A6C34878D82A}">
                    <a16:rowId xmlns:a16="http://schemas.microsoft.com/office/drawing/2014/main" val="1296016959"/>
                  </a:ext>
                </a:extLst>
              </a:tr>
              <a:tr h="503696">
                <a:tc>
                  <a:txBody>
                    <a:bodyPr/>
                    <a:lstStyle/>
                    <a:p>
                      <a:pPr algn="ctr"/>
                      <a:r>
                        <a:rPr lang="tr-TR" sz="1700"/>
                        <a:t>Train</a:t>
                      </a:r>
                    </a:p>
                  </a:txBody>
                  <a:tcPr marL="88366" marR="88366" marT="44183" marB="44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700"/>
                        <a:t>7018</a:t>
                      </a:r>
                    </a:p>
                  </a:txBody>
                  <a:tcPr marL="88366" marR="88366" marT="44183" marB="44183"/>
                </a:tc>
                <a:extLst>
                  <a:ext uri="{0D108BD9-81ED-4DB2-BD59-A6C34878D82A}">
                    <a16:rowId xmlns:a16="http://schemas.microsoft.com/office/drawing/2014/main" val="318586409"/>
                  </a:ext>
                </a:extLst>
              </a:tr>
              <a:tr h="503696">
                <a:tc>
                  <a:txBody>
                    <a:bodyPr/>
                    <a:lstStyle/>
                    <a:p>
                      <a:pPr algn="ctr"/>
                      <a:r>
                        <a:rPr lang="tr-TR" sz="1700" err="1"/>
                        <a:t>Validation</a:t>
                      </a:r>
                      <a:endParaRPr lang="tr-TR" sz="1700"/>
                    </a:p>
                  </a:txBody>
                  <a:tcPr marL="88366" marR="88366" marT="44183" marB="44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700"/>
                        <a:t>1126</a:t>
                      </a:r>
                    </a:p>
                  </a:txBody>
                  <a:tcPr marL="88366" marR="88366" marT="44183" marB="44183"/>
                </a:tc>
                <a:extLst>
                  <a:ext uri="{0D108BD9-81ED-4DB2-BD59-A6C34878D82A}">
                    <a16:rowId xmlns:a16="http://schemas.microsoft.com/office/drawing/2014/main" val="132049766"/>
                  </a:ext>
                </a:extLst>
              </a:tr>
              <a:tr h="503696">
                <a:tc>
                  <a:txBody>
                    <a:bodyPr/>
                    <a:lstStyle/>
                    <a:p>
                      <a:pPr algn="ctr"/>
                      <a:r>
                        <a:rPr lang="tr-TR" sz="1700"/>
                        <a:t>Test</a:t>
                      </a:r>
                    </a:p>
                  </a:txBody>
                  <a:tcPr marL="88366" marR="88366" marT="44183" marB="44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700"/>
                        <a:t>8041</a:t>
                      </a:r>
                    </a:p>
                  </a:txBody>
                  <a:tcPr marL="88366" marR="88366" marT="44183" marB="44183"/>
                </a:tc>
                <a:extLst>
                  <a:ext uri="{0D108BD9-81ED-4DB2-BD59-A6C34878D82A}">
                    <a16:rowId xmlns:a16="http://schemas.microsoft.com/office/drawing/2014/main" val="2413382432"/>
                  </a:ext>
                </a:extLst>
              </a:tr>
              <a:tr h="503696">
                <a:tc>
                  <a:txBody>
                    <a:bodyPr/>
                    <a:lstStyle/>
                    <a:p>
                      <a:pPr algn="ctr"/>
                      <a:r>
                        <a:rPr lang="tr-TR" sz="1700"/>
                        <a:t>Toplam Veri Sayısı</a:t>
                      </a:r>
                    </a:p>
                  </a:txBody>
                  <a:tcPr marL="88366" marR="88366" marT="44183" marB="44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700"/>
                        <a:t>16185</a:t>
                      </a:r>
                    </a:p>
                  </a:txBody>
                  <a:tcPr marL="88366" marR="88366" marT="44183" marB="44183"/>
                </a:tc>
                <a:extLst>
                  <a:ext uri="{0D108BD9-81ED-4DB2-BD59-A6C34878D82A}">
                    <a16:rowId xmlns:a16="http://schemas.microsoft.com/office/drawing/2014/main" val="2851242152"/>
                  </a:ext>
                </a:extLst>
              </a:tr>
              <a:tr h="503696">
                <a:tc>
                  <a:txBody>
                    <a:bodyPr/>
                    <a:lstStyle/>
                    <a:p>
                      <a:pPr algn="ctr"/>
                      <a:r>
                        <a:rPr lang="tr-TR" sz="1700"/>
                        <a:t>Sınıf Sayısı</a:t>
                      </a:r>
                    </a:p>
                  </a:txBody>
                  <a:tcPr marL="88366" marR="88366" marT="44183" marB="4418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700" dirty="0"/>
                        <a:t>196</a:t>
                      </a:r>
                    </a:p>
                  </a:txBody>
                  <a:tcPr marL="88366" marR="88366" marT="44183" marB="44183"/>
                </a:tc>
                <a:extLst>
                  <a:ext uri="{0D108BD9-81ED-4DB2-BD59-A6C34878D82A}">
                    <a16:rowId xmlns:a16="http://schemas.microsoft.com/office/drawing/2014/main" val="1042555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06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CBBB676-8192-0A41-9F83-34A62F955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1" b="7177"/>
          <a:stretch/>
        </p:blipFill>
        <p:spPr>
          <a:xfrm>
            <a:off x="20" y="358219"/>
            <a:ext cx="12191980" cy="649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2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1C102D-2E10-492A-3EEA-DCB4D96BE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tr-TR" dirty="0"/>
              <a:t>Veri Üretimi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5BA90BA-A13C-AFCB-7F14-31721B619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Veri üretimi özellikle görüntü işleme ile ilgili yapılan çalışmalar da veri sayısı yetersiz olduğunda veya veri çeşitlendirilmek istendiğinde sıklıkla tercih edilmektedir.</a:t>
            </a:r>
          </a:p>
          <a:p>
            <a:endParaRPr lang="tr-T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Görüntü üzerinde geometrik oynamalar yapılması, veri boyutu değiştirilmesi, görüntü üzerine gürültüler eklenmesi gibi bir çok yöntem ile veri üretimi yapılabilmektedir.</a:t>
            </a:r>
          </a:p>
          <a:p>
            <a:endParaRPr lang="tr-T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00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Tensorflow Veri Üretimi</a:t>
            </a:r>
            <a:endParaRPr lang="tr-T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213D5-2B0F-C5E1-15E0-C3DC7140A5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54" r="3852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2828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222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sim 6" descr="metin, yol, açık hava, ulaşım içeren bir resim&#10;&#10;Açıklama otomatik olarak oluşturuldu">
            <a:extLst>
              <a:ext uri="{FF2B5EF4-FFF2-40B4-BE49-F238E27FC236}">
                <a16:creationId xmlns:a16="http://schemas.microsoft.com/office/drawing/2014/main" id="{FC4C72B4-913D-7D09-77FA-A30968D70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1844675"/>
            <a:ext cx="9144000" cy="2193925"/>
          </a:xfrm>
          <a:prstGeom prst="rect">
            <a:avLst/>
          </a:prstGeom>
        </p:spPr>
      </p:pic>
      <p:pic>
        <p:nvPicPr>
          <p:cNvPr id="5" name="İçerik Yer Tutucusu 4" descr="metin, gök, açık hava, araba içeren bir resim&#10;&#10;Açıklama otomatik olarak oluşturuldu">
            <a:extLst>
              <a:ext uri="{FF2B5EF4-FFF2-40B4-BE49-F238E27FC236}">
                <a16:creationId xmlns:a16="http://schemas.microsoft.com/office/drawing/2014/main" id="{A40FF4EF-BB69-C02D-140B-A3EB841CD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4100513"/>
            <a:ext cx="9144000" cy="2193925"/>
          </a:xfr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A1ED8752-C89B-B428-315E-5E4032782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Veri Üretimi</a:t>
            </a:r>
          </a:p>
        </p:txBody>
      </p:sp>
    </p:spTree>
    <p:extLst>
      <p:ext uri="{BB962C8B-B14F-4D97-AF65-F5344CB8AC3E}">
        <p14:creationId xmlns:p14="http://schemas.microsoft.com/office/powerpoint/2010/main" val="1810551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EFE8B6-3B4F-D8CD-E513-AE900958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CNN Genel Gösterimi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58E570-875F-771B-B047-5A715BA1DB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24954"/>
            <a:ext cx="10515600" cy="355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144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435D0DA-A101-1E3A-3F71-936B63E5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Model Mimarileri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74E75CD-F45D-E84A-E649-874F4D21B5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013" y="1690688"/>
            <a:ext cx="2300166" cy="500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6D6C0A0-E88A-68E5-C6CB-C68CA3EB0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178" y="1332014"/>
            <a:ext cx="2465387" cy="536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551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AF57ACE-A04F-8363-5D54-C2FAB44EA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MobileNetV2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9C90E68-7E34-BAA6-46BE-08D9B6F9D0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808790"/>
            <a:ext cx="6780700" cy="523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597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406</Words>
  <Application>Microsoft Office PowerPoint</Application>
  <PresentationFormat>Geniş ekran</PresentationFormat>
  <Paragraphs>59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Teması</vt:lpstr>
      <vt:lpstr>Car Classification with Deep Learning</vt:lpstr>
      <vt:lpstr>Akış Diyagramı</vt:lpstr>
      <vt:lpstr>Veri Seti</vt:lpstr>
      <vt:lpstr>PowerPoint Sunusu</vt:lpstr>
      <vt:lpstr>Veri Üretimi</vt:lpstr>
      <vt:lpstr>Veri Üretimi</vt:lpstr>
      <vt:lpstr>CNN Genel Gösterimi</vt:lpstr>
      <vt:lpstr>CNN Model Mimarileri</vt:lpstr>
      <vt:lpstr>MobileNetV2</vt:lpstr>
      <vt:lpstr>MobileNetv2</vt:lpstr>
      <vt:lpstr>DepthWise Conv2D</vt:lpstr>
      <vt:lpstr>Global Average Pooling 2D</vt:lpstr>
      <vt:lpstr>RELU6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Classification with Deep Learning</dc:title>
  <dc:creator>Ökkeş Çetinkaya</dc:creator>
  <cp:lastModifiedBy>Ökkeş Çetinkaya</cp:lastModifiedBy>
  <cp:revision>1</cp:revision>
  <dcterms:created xsi:type="dcterms:W3CDTF">2022-05-14T13:23:14Z</dcterms:created>
  <dcterms:modified xsi:type="dcterms:W3CDTF">2022-05-14T22:05:29Z</dcterms:modified>
</cp:coreProperties>
</file>