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B83D7-3EE6-4EB3-864F-60C8A83E2B46}" v="4" dt="2023-03-28T21:43:30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Şevket Ay" userId="e470e07b9676bbfc" providerId="LiveId" clId="{0C9B83D7-3EE6-4EB3-864F-60C8A83E2B46}"/>
    <pc:docChg chg="undo redo custSel addSld delSld modSld">
      <pc:chgData name="Şevket Ay" userId="e470e07b9676bbfc" providerId="LiveId" clId="{0C9B83D7-3EE6-4EB3-864F-60C8A83E2B46}" dt="2023-03-28T22:11:51.922" v="413" actId="20577"/>
      <pc:docMkLst>
        <pc:docMk/>
      </pc:docMkLst>
      <pc:sldChg chg="addSp delSp modSp new mod setBg setClrOvrMap">
        <pc:chgData name="Şevket Ay" userId="e470e07b9676bbfc" providerId="LiveId" clId="{0C9B83D7-3EE6-4EB3-864F-60C8A83E2B46}" dt="2023-03-28T20:27:22.447" v="73" actId="26606"/>
        <pc:sldMkLst>
          <pc:docMk/>
          <pc:sldMk cId="596059003" sldId="256"/>
        </pc:sldMkLst>
        <pc:spChg chg="mod">
          <ac:chgData name="Şevket Ay" userId="e470e07b9676bbfc" providerId="LiveId" clId="{0C9B83D7-3EE6-4EB3-864F-60C8A83E2B46}" dt="2023-03-28T20:27:22.447" v="73" actId="26606"/>
          <ac:spMkLst>
            <pc:docMk/>
            <pc:sldMk cId="596059003" sldId="256"/>
            <ac:spMk id="2" creationId="{FCBCAB0D-AB04-3ACB-C796-D19D32D5A280}"/>
          </ac:spMkLst>
        </pc:spChg>
        <pc:spChg chg="mod">
          <ac:chgData name="Şevket Ay" userId="e470e07b9676bbfc" providerId="LiveId" clId="{0C9B83D7-3EE6-4EB3-864F-60C8A83E2B46}" dt="2023-03-28T20:27:22.447" v="73" actId="26606"/>
          <ac:spMkLst>
            <pc:docMk/>
            <pc:sldMk cId="596059003" sldId="256"/>
            <ac:spMk id="3" creationId="{D316C7E3-0DD9-6762-271D-8A216D844F3C}"/>
          </ac:spMkLst>
        </pc:spChg>
        <pc:spChg chg="add del">
          <ac:chgData name="Şevket Ay" userId="e470e07b9676bbfc" providerId="LiveId" clId="{0C9B83D7-3EE6-4EB3-864F-60C8A83E2B46}" dt="2023-03-28T20:27:22.447" v="73" actId="26606"/>
          <ac:spMkLst>
            <pc:docMk/>
            <pc:sldMk cId="596059003" sldId="256"/>
            <ac:spMk id="9" creationId="{71B2258F-86CA-4D4D-8270-BC05FCDEBFB3}"/>
          </ac:spMkLst>
        </pc:spChg>
        <pc:spChg chg="add">
          <ac:chgData name="Şevket Ay" userId="e470e07b9676bbfc" providerId="LiveId" clId="{0C9B83D7-3EE6-4EB3-864F-60C8A83E2B46}" dt="2023-03-28T20:27:22.447" v="73" actId="26606"/>
          <ac:spMkLst>
            <pc:docMk/>
            <pc:sldMk cId="596059003" sldId="256"/>
            <ac:spMk id="14" creationId="{C1DD1A8A-57D5-4A81-AD04-532B043C5611}"/>
          </ac:spMkLst>
        </pc:spChg>
        <pc:spChg chg="add">
          <ac:chgData name="Şevket Ay" userId="e470e07b9676bbfc" providerId="LiveId" clId="{0C9B83D7-3EE6-4EB3-864F-60C8A83E2B46}" dt="2023-03-28T20:27:22.447" v="73" actId="26606"/>
          <ac:spMkLst>
            <pc:docMk/>
            <pc:sldMk cId="596059003" sldId="256"/>
            <ac:spMk id="16" creationId="{007891EC-4501-44ED-A8C8-B11B6DB767AB}"/>
          </ac:spMkLst>
        </pc:spChg>
        <pc:picChg chg="add mod">
          <ac:chgData name="Şevket Ay" userId="e470e07b9676bbfc" providerId="LiveId" clId="{0C9B83D7-3EE6-4EB3-864F-60C8A83E2B46}" dt="2023-03-28T20:27:22.447" v="73" actId="26606"/>
          <ac:picMkLst>
            <pc:docMk/>
            <pc:sldMk cId="596059003" sldId="256"/>
            <ac:picMk id="5" creationId="{911BB6EC-5FF6-A6DA-112E-F352DC97546A}"/>
          </ac:picMkLst>
        </pc:picChg>
      </pc:sldChg>
      <pc:sldChg chg="addSp delSp modSp add mod modClrScheme setClrOvrMap delDesignElem chgLayout">
        <pc:chgData name="Şevket Ay" userId="e470e07b9676bbfc" providerId="LiveId" clId="{0C9B83D7-3EE6-4EB3-864F-60C8A83E2B46}" dt="2023-03-28T21:20:06.411" v="267" actId="478"/>
        <pc:sldMkLst>
          <pc:docMk/>
          <pc:sldMk cId="262205731" sldId="257"/>
        </pc:sldMkLst>
        <pc:spChg chg="mod ord">
          <ac:chgData name="Şevket Ay" userId="e470e07b9676bbfc" providerId="LiveId" clId="{0C9B83D7-3EE6-4EB3-864F-60C8A83E2B46}" dt="2023-03-28T20:28:13.565" v="101" actId="20577"/>
          <ac:spMkLst>
            <pc:docMk/>
            <pc:sldMk cId="262205731" sldId="257"/>
            <ac:spMk id="2" creationId="{FCBCAB0D-AB04-3ACB-C796-D19D32D5A280}"/>
          </ac:spMkLst>
        </pc:spChg>
        <pc:spChg chg="del mod ord">
          <ac:chgData name="Şevket Ay" userId="e470e07b9676bbfc" providerId="LiveId" clId="{0C9B83D7-3EE6-4EB3-864F-60C8A83E2B46}" dt="2023-03-28T20:32:59.908" v="193" actId="26606"/>
          <ac:spMkLst>
            <pc:docMk/>
            <pc:sldMk cId="262205731" sldId="257"/>
            <ac:spMk id="3" creationId="{D316C7E3-0DD9-6762-271D-8A216D844F3C}"/>
          </ac:spMkLst>
        </pc:spChg>
        <pc:spChg chg="add del">
          <ac:chgData name="Şevket Ay" userId="e470e07b9676bbfc" providerId="LiveId" clId="{0C9B83D7-3EE6-4EB3-864F-60C8A83E2B46}" dt="2023-03-28T20:27:58.682" v="84" actId="26606"/>
          <ac:spMkLst>
            <pc:docMk/>
            <pc:sldMk cId="262205731" sldId="257"/>
            <ac:spMk id="7" creationId="{4063B759-00FC-46D1-9898-8E8625268FAF}"/>
          </ac:spMkLst>
        </pc:spChg>
        <pc:spChg chg="add del">
          <ac:chgData name="Şevket Ay" userId="e470e07b9676bbfc" providerId="LiveId" clId="{0C9B83D7-3EE6-4EB3-864F-60C8A83E2B46}" dt="2023-03-28T20:27:58.682" v="84" actId="26606"/>
          <ac:spMkLst>
            <pc:docMk/>
            <pc:sldMk cId="262205731" sldId="257"/>
            <ac:spMk id="10" creationId="{6F828D28-8E09-41CC-8229-3070B5467A96}"/>
          </ac:spMkLst>
        </pc:spChg>
        <pc:spChg chg="add del">
          <ac:chgData name="Şevket Ay" userId="e470e07b9676bbfc" providerId="LiveId" clId="{0C9B83D7-3EE6-4EB3-864F-60C8A83E2B46}" dt="2023-03-28T20:27:58.682" v="84" actId="26606"/>
          <ac:spMkLst>
            <pc:docMk/>
            <pc:sldMk cId="262205731" sldId="257"/>
            <ac:spMk id="12" creationId="{D5B012D8-7F27-4758-9AC6-C889B154BD73}"/>
          </ac:spMkLst>
        </pc:spChg>
        <pc:spChg chg="add del">
          <ac:chgData name="Şevket Ay" userId="e470e07b9676bbfc" providerId="LiveId" clId="{0C9B83D7-3EE6-4EB3-864F-60C8A83E2B46}" dt="2023-03-28T20:28:10.025" v="95" actId="700"/>
          <ac:spMkLst>
            <pc:docMk/>
            <pc:sldMk cId="262205731" sldId="257"/>
            <ac:spMk id="14" creationId="{C1DD1A8A-57D5-4A81-AD04-532B043C5611}"/>
          </ac:spMkLst>
        </pc:spChg>
        <pc:spChg chg="add del">
          <ac:chgData name="Şevket Ay" userId="e470e07b9676bbfc" providerId="LiveId" clId="{0C9B83D7-3EE6-4EB3-864F-60C8A83E2B46}" dt="2023-03-28T20:28:00.091" v="86" actId="26606"/>
          <ac:spMkLst>
            <pc:docMk/>
            <pc:sldMk cId="262205731" sldId="257"/>
            <ac:spMk id="15" creationId="{71B2258F-86CA-4D4D-8270-BC05FCDEBFB3}"/>
          </ac:spMkLst>
        </pc:spChg>
        <pc:spChg chg="add del">
          <ac:chgData name="Şevket Ay" userId="e470e07b9676bbfc" providerId="LiveId" clId="{0C9B83D7-3EE6-4EB3-864F-60C8A83E2B46}" dt="2023-03-28T20:28:10.025" v="95" actId="700"/>
          <ac:spMkLst>
            <pc:docMk/>
            <pc:sldMk cId="262205731" sldId="257"/>
            <ac:spMk id="16" creationId="{007891EC-4501-44ED-A8C8-B11B6DB767AB}"/>
          </ac:spMkLst>
        </pc:spChg>
        <pc:spChg chg="add del">
          <ac:chgData name="Şevket Ay" userId="e470e07b9676bbfc" providerId="LiveId" clId="{0C9B83D7-3EE6-4EB3-864F-60C8A83E2B46}" dt="2023-03-28T20:28:01.718" v="88" actId="26606"/>
          <ac:spMkLst>
            <pc:docMk/>
            <pc:sldMk cId="262205731" sldId="257"/>
            <ac:spMk id="17" creationId="{06DA9DF9-31F7-4056-B42E-878CC92417B8}"/>
          </ac:spMkLst>
        </pc:spChg>
        <pc:spChg chg="add del">
          <ac:chgData name="Şevket Ay" userId="e470e07b9676bbfc" providerId="LiveId" clId="{0C9B83D7-3EE6-4EB3-864F-60C8A83E2B46}" dt="2023-03-28T20:28:05.463" v="90" actId="26606"/>
          <ac:spMkLst>
            <pc:docMk/>
            <pc:sldMk cId="262205731" sldId="257"/>
            <ac:spMk id="19" creationId="{657F69E0-C4B0-4BEC-A689-4F8D877F05D4}"/>
          </ac:spMkLst>
        </pc:spChg>
        <pc:spChg chg="add del">
          <ac:chgData name="Şevket Ay" userId="e470e07b9676bbfc" providerId="LiveId" clId="{0C9B83D7-3EE6-4EB3-864F-60C8A83E2B46}" dt="2023-03-28T20:28:05.463" v="90" actId="26606"/>
          <ac:spMkLst>
            <pc:docMk/>
            <pc:sldMk cId="262205731" sldId="257"/>
            <ac:spMk id="20" creationId="{9F6380B4-6A1C-481E-8408-B4E6C75B9B81}"/>
          </ac:spMkLst>
        </pc:spChg>
        <pc:spChg chg="add del">
          <ac:chgData name="Şevket Ay" userId="e470e07b9676bbfc" providerId="LiveId" clId="{0C9B83D7-3EE6-4EB3-864F-60C8A83E2B46}" dt="2023-03-28T20:28:07.155" v="92" actId="26606"/>
          <ac:spMkLst>
            <pc:docMk/>
            <pc:sldMk cId="262205731" sldId="257"/>
            <ac:spMk id="22" creationId="{9B7AD9F6-8CE7-4299-8FC6-328F4DCD3FF9}"/>
          </ac:spMkLst>
        </pc:spChg>
        <pc:spChg chg="add del">
          <ac:chgData name="Şevket Ay" userId="e470e07b9676bbfc" providerId="LiveId" clId="{0C9B83D7-3EE6-4EB3-864F-60C8A83E2B46}" dt="2023-03-28T20:28:07.155" v="92" actId="26606"/>
          <ac:spMkLst>
            <pc:docMk/>
            <pc:sldMk cId="262205731" sldId="257"/>
            <ac:spMk id="23" creationId="{F49775AF-8896-43EE-92C6-83497D6DC56F}"/>
          </ac:spMkLst>
        </pc:spChg>
        <pc:graphicFrameChg chg="add mod">
          <ac:chgData name="Şevket Ay" userId="e470e07b9676bbfc" providerId="LiveId" clId="{0C9B83D7-3EE6-4EB3-864F-60C8A83E2B46}" dt="2023-03-28T21:20:06.411" v="267" actId="478"/>
          <ac:graphicFrameMkLst>
            <pc:docMk/>
            <pc:sldMk cId="262205731" sldId="257"/>
            <ac:graphicFrameMk id="8" creationId="{73A65822-6558-E72F-58E1-6640157CE8C5}"/>
          </ac:graphicFrameMkLst>
        </pc:graphicFrameChg>
        <pc:picChg chg="mod ord">
          <ac:chgData name="Şevket Ay" userId="e470e07b9676bbfc" providerId="LiveId" clId="{0C9B83D7-3EE6-4EB3-864F-60C8A83E2B46}" dt="2023-03-28T20:28:07.155" v="92" actId="26606"/>
          <ac:picMkLst>
            <pc:docMk/>
            <pc:sldMk cId="262205731" sldId="257"/>
            <ac:picMk id="5" creationId="{911BB6EC-5FF6-A6DA-112E-F352DC97546A}"/>
          </ac:picMkLst>
        </pc:picChg>
      </pc:sldChg>
      <pc:sldChg chg="new del">
        <pc:chgData name="Şevket Ay" userId="e470e07b9676bbfc" providerId="LiveId" clId="{0C9B83D7-3EE6-4EB3-864F-60C8A83E2B46}" dt="2023-03-28T20:27:08.767" v="71" actId="2696"/>
        <pc:sldMkLst>
          <pc:docMk/>
          <pc:sldMk cId="1763649390" sldId="257"/>
        </pc:sldMkLst>
      </pc:sldChg>
      <pc:sldChg chg="new del">
        <pc:chgData name="Şevket Ay" userId="e470e07b9676bbfc" providerId="LiveId" clId="{0C9B83D7-3EE6-4EB3-864F-60C8A83E2B46}" dt="2023-03-28T20:27:38.621" v="74" actId="2696"/>
        <pc:sldMkLst>
          <pc:docMk/>
          <pc:sldMk cId="3491243266" sldId="257"/>
        </pc:sldMkLst>
      </pc:sldChg>
      <pc:sldChg chg="new del">
        <pc:chgData name="Şevket Ay" userId="e470e07b9676bbfc" providerId="LiveId" clId="{0C9B83D7-3EE6-4EB3-864F-60C8A83E2B46}" dt="2023-03-28T20:32:41.579" v="192" actId="47"/>
        <pc:sldMkLst>
          <pc:docMk/>
          <pc:sldMk cId="3083709129" sldId="258"/>
        </pc:sldMkLst>
      </pc:sldChg>
      <pc:sldChg chg="addSp delSp modSp add mod">
        <pc:chgData name="Şevket Ay" userId="e470e07b9676bbfc" providerId="LiveId" clId="{0C9B83D7-3EE6-4EB3-864F-60C8A83E2B46}" dt="2023-03-28T21:44:19.133" v="293" actId="1076"/>
        <pc:sldMkLst>
          <pc:docMk/>
          <pc:sldMk cId="1274531082" sldId="259"/>
        </pc:sldMkLst>
        <pc:spChg chg="mod">
          <ac:chgData name="Şevket Ay" userId="e470e07b9676bbfc" providerId="LiveId" clId="{0C9B83D7-3EE6-4EB3-864F-60C8A83E2B46}" dt="2023-03-28T20:33:23.965" v="211" actId="20577"/>
          <ac:spMkLst>
            <pc:docMk/>
            <pc:sldMk cId="1274531082" sldId="259"/>
            <ac:spMk id="2" creationId="{FCBCAB0D-AB04-3ACB-C796-D19D32D5A280}"/>
          </ac:spMkLst>
        </pc:spChg>
        <pc:spChg chg="del mod">
          <ac:chgData name="Şevket Ay" userId="e470e07b9676bbfc" providerId="LiveId" clId="{0C9B83D7-3EE6-4EB3-864F-60C8A83E2B46}" dt="2023-03-28T21:17:10.252" v="212" actId="931"/>
          <ac:spMkLst>
            <pc:docMk/>
            <pc:sldMk cId="1274531082" sldId="259"/>
            <ac:spMk id="3" creationId="{D316C7E3-0DD9-6762-271D-8A216D844F3C}"/>
          </ac:spMkLst>
        </pc:spChg>
        <pc:spChg chg="add del mod">
          <ac:chgData name="Şevket Ay" userId="e470e07b9676bbfc" providerId="LiveId" clId="{0C9B83D7-3EE6-4EB3-864F-60C8A83E2B46}" dt="2023-03-28T21:43:30.606" v="287" actId="931"/>
          <ac:spMkLst>
            <pc:docMk/>
            <pc:sldMk cId="1274531082" sldId="259"/>
            <ac:spMk id="8" creationId="{7AFACFA0-3FB8-DA38-B8DE-16AAEE3EEF6B}"/>
          </ac:spMkLst>
        </pc:spChg>
        <pc:picChg chg="add del mod">
          <ac:chgData name="Şevket Ay" userId="e470e07b9676bbfc" providerId="LiveId" clId="{0C9B83D7-3EE6-4EB3-864F-60C8A83E2B46}" dt="2023-03-28T21:43:24.229" v="286" actId="478"/>
          <ac:picMkLst>
            <pc:docMk/>
            <pc:sldMk cId="1274531082" sldId="259"/>
            <ac:picMk id="6" creationId="{890721A8-5CB3-15DA-FE0F-1E04860E99D9}"/>
          </ac:picMkLst>
        </pc:picChg>
        <pc:picChg chg="add mod">
          <ac:chgData name="Şevket Ay" userId="e470e07b9676bbfc" providerId="LiveId" clId="{0C9B83D7-3EE6-4EB3-864F-60C8A83E2B46}" dt="2023-03-28T21:44:19.133" v="293" actId="1076"/>
          <ac:picMkLst>
            <pc:docMk/>
            <pc:sldMk cId="1274531082" sldId="259"/>
            <ac:picMk id="10" creationId="{8923ED5D-28F0-1869-2669-3E452C56E668}"/>
          </ac:picMkLst>
        </pc:picChg>
      </pc:sldChg>
      <pc:sldChg chg="addSp delSp modSp add mod">
        <pc:chgData name="Şevket Ay" userId="e470e07b9676bbfc" providerId="LiveId" clId="{0C9B83D7-3EE6-4EB3-864F-60C8A83E2B46}" dt="2023-03-28T22:11:51.922" v="413" actId="20577"/>
        <pc:sldMkLst>
          <pc:docMk/>
          <pc:sldMk cId="1702213255" sldId="260"/>
        </pc:sldMkLst>
        <pc:spChg chg="mod">
          <ac:chgData name="Şevket Ay" userId="e470e07b9676bbfc" providerId="LiveId" clId="{0C9B83D7-3EE6-4EB3-864F-60C8A83E2B46}" dt="2023-03-28T21:20:20.257" v="285" actId="20577"/>
          <ac:spMkLst>
            <pc:docMk/>
            <pc:sldMk cId="1702213255" sldId="260"/>
            <ac:spMk id="2" creationId="{FCBCAB0D-AB04-3ACB-C796-D19D32D5A280}"/>
          </ac:spMkLst>
        </pc:spChg>
        <pc:spChg chg="add mod">
          <ac:chgData name="Şevket Ay" userId="e470e07b9676bbfc" providerId="LiveId" clId="{0C9B83D7-3EE6-4EB3-864F-60C8A83E2B46}" dt="2023-03-28T22:11:51.922" v="413" actId="20577"/>
          <ac:spMkLst>
            <pc:docMk/>
            <pc:sldMk cId="1702213255" sldId="260"/>
            <ac:spMk id="4" creationId="{62E9546C-536F-9DC7-7796-968D8F629DE6}"/>
          </ac:spMkLst>
        </pc:spChg>
        <pc:picChg chg="del">
          <ac:chgData name="Şevket Ay" userId="e470e07b9676bbfc" providerId="LiveId" clId="{0C9B83D7-3EE6-4EB3-864F-60C8A83E2B46}" dt="2023-03-28T21:20:15.921" v="269" actId="478"/>
          <ac:picMkLst>
            <pc:docMk/>
            <pc:sldMk cId="1702213255" sldId="260"/>
            <ac:picMk id="6" creationId="{890721A8-5CB3-15DA-FE0F-1E04860E99D9}"/>
          </ac:picMkLst>
        </pc:picChg>
      </pc:sldChg>
      <pc:sldChg chg="addSp delSp modSp add del mod">
        <pc:chgData name="Şevket Ay" userId="e470e07b9676bbfc" providerId="LiveId" clId="{0C9B83D7-3EE6-4EB3-864F-60C8A83E2B46}" dt="2023-03-28T21:19:48.156" v="265" actId="47"/>
        <pc:sldMkLst>
          <pc:docMk/>
          <pc:sldMk cId="3176154029" sldId="260"/>
        </pc:sldMkLst>
        <pc:spChg chg="mod">
          <ac:chgData name="Şevket Ay" userId="e470e07b9676bbfc" providerId="LiveId" clId="{0C9B83D7-3EE6-4EB3-864F-60C8A83E2B46}" dt="2023-03-28T21:18:02.765" v="251" actId="20577"/>
          <ac:spMkLst>
            <pc:docMk/>
            <pc:sldMk cId="3176154029" sldId="260"/>
            <ac:spMk id="2" creationId="{FCBCAB0D-AB04-3ACB-C796-D19D32D5A280}"/>
          </ac:spMkLst>
        </pc:spChg>
        <pc:spChg chg="add mod">
          <ac:chgData name="Şevket Ay" userId="e470e07b9676bbfc" providerId="LiveId" clId="{0C9B83D7-3EE6-4EB3-864F-60C8A83E2B46}" dt="2023-03-28T21:19:24.712" v="264" actId="20577"/>
          <ac:spMkLst>
            <pc:docMk/>
            <pc:sldMk cId="3176154029" sldId="260"/>
            <ac:spMk id="4" creationId="{8D3C2E2C-38FD-3188-CAE3-47C0FB656597}"/>
          </ac:spMkLst>
        </pc:spChg>
        <pc:picChg chg="del">
          <ac:chgData name="Şevket Ay" userId="e470e07b9676bbfc" providerId="LiveId" clId="{0C9B83D7-3EE6-4EB3-864F-60C8A83E2B46}" dt="2023-03-28T21:18:04.431" v="252" actId="478"/>
          <ac:picMkLst>
            <pc:docMk/>
            <pc:sldMk cId="3176154029" sldId="260"/>
            <ac:picMk id="6" creationId="{890721A8-5CB3-15DA-FE0F-1E04860E99D9}"/>
          </ac:picMkLst>
        </pc:picChg>
      </pc:sldChg>
      <pc:sldChg chg="add del">
        <pc:chgData name="Şevket Ay" userId="e470e07b9676bbfc" providerId="LiveId" clId="{0C9B83D7-3EE6-4EB3-864F-60C8A83E2B46}" dt="2023-03-28T21:59:35.871" v="297" actId="47"/>
        <pc:sldMkLst>
          <pc:docMk/>
          <pc:sldMk cId="3922810985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8A444-FBA8-45CB-B4EE-D9359B398C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E808CC-8DDE-4871-A101-7394730027B0}">
      <dgm:prSet/>
      <dgm:spPr/>
      <dgm:t>
        <a:bodyPr/>
        <a:lstStyle/>
        <a:p>
          <a:r>
            <a:rPr lang="tr-TR"/>
            <a:t>Proje Amaç &amp; Akış</a:t>
          </a:r>
          <a:endParaRPr lang="en-US"/>
        </a:p>
      </dgm:t>
    </dgm:pt>
    <dgm:pt modelId="{955D96A8-3738-47DA-A998-6B9C77169F36}" type="parTrans" cxnId="{03B0D350-C147-4B54-88C8-B260F869DDB2}">
      <dgm:prSet/>
      <dgm:spPr/>
      <dgm:t>
        <a:bodyPr/>
        <a:lstStyle/>
        <a:p>
          <a:endParaRPr lang="en-US"/>
        </a:p>
      </dgm:t>
    </dgm:pt>
    <dgm:pt modelId="{DAA40F83-ABB6-46F0-8665-04123DEC8FBB}" type="sibTrans" cxnId="{03B0D350-C147-4B54-88C8-B260F869DDB2}">
      <dgm:prSet/>
      <dgm:spPr/>
      <dgm:t>
        <a:bodyPr/>
        <a:lstStyle/>
        <a:p>
          <a:endParaRPr lang="en-US"/>
        </a:p>
      </dgm:t>
    </dgm:pt>
    <dgm:pt modelId="{10430989-72D1-4AE2-8322-F16047589CE1}">
      <dgm:prSet/>
      <dgm:spPr/>
      <dgm:t>
        <a:bodyPr/>
        <a:lstStyle/>
        <a:p>
          <a:r>
            <a:rPr lang="tr-TR"/>
            <a:t>Örnek Senaryolar</a:t>
          </a:r>
          <a:endParaRPr lang="en-US"/>
        </a:p>
      </dgm:t>
    </dgm:pt>
    <dgm:pt modelId="{10172098-C30B-449A-82D9-EE94B3DFBD9E}" type="parTrans" cxnId="{08EBD4EE-3C34-432F-8211-45F2D0CBD895}">
      <dgm:prSet/>
      <dgm:spPr/>
      <dgm:t>
        <a:bodyPr/>
        <a:lstStyle/>
        <a:p>
          <a:endParaRPr lang="en-US"/>
        </a:p>
      </dgm:t>
    </dgm:pt>
    <dgm:pt modelId="{442229A5-1081-4A82-A78C-69DAC06E1CBB}" type="sibTrans" cxnId="{08EBD4EE-3C34-432F-8211-45F2D0CBD895}">
      <dgm:prSet/>
      <dgm:spPr/>
      <dgm:t>
        <a:bodyPr/>
        <a:lstStyle/>
        <a:p>
          <a:endParaRPr lang="en-US"/>
        </a:p>
      </dgm:t>
    </dgm:pt>
    <dgm:pt modelId="{7D21BE60-B828-4407-95CF-C16D19D157FF}" type="pres">
      <dgm:prSet presAssocID="{BC38A444-FBA8-45CB-B4EE-D9359B398C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143FA2-B44A-4C04-B888-6460DC5D56B5}" type="pres">
      <dgm:prSet presAssocID="{D1E808CC-8DDE-4871-A101-7394730027B0}" presName="hierRoot1" presStyleCnt="0"/>
      <dgm:spPr/>
    </dgm:pt>
    <dgm:pt modelId="{27353008-BD8E-4BD2-972B-4F10E322B08A}" type="pres">
      <dgm:prSet presAssocID="{D1E808CC-8DDE-4871-A101-7394730027B0}" presName="composite" presStyleCnt="0"/>
      <dgm:spPr/>
    </dgm:pt>
    <dgm:pt modelId="{9D7C9037-1C65-43D3-A35C-76F1B8348EB2}" type="pres">
      <dgm:prSet presAssocID="{D1E808CC-8DDE-4871-A101-7394730027B0}" presName="background" presStyleLbl="node0" presStyleIdx="0" presStyleCnt="2"/>
      <dgm:spPr/>
    </dgm:pt>
    <dgm:pt modelId="{088DFDB7-2BC2-4196-A810-D6A91373460D}" type="pres">
      <dgm:prSet presAssocID="{D1E808CC-8DDE-4871-A101-7394730027B0}" presName="text" presStyleLbl="fgAcc0" presStyleIdx="0" presStyleCnt="2">
        <dgm:presLayoutVars>
          <dgm:chPref val="3"/>
        </dgm:presLayoutVars>
      </dgm:prSet>
      <dgm:spPr/>
    </dgm:pt>
    <dgm:pt modelId="{98B59AE8-0076-4793-BDB6-E058ECF82DB1}" type="pres">
      <dgm:prSet presAssocID="{D1E808CC-8DDE-4871-A101-7394730027B0}" presName="hierChild2" presStyleCnt="0"/>
      <dgm:spPr/>
    </dgm:pt>
    <dgm:pt modelId="{85BAAE6F-5FA7-471E-85D5-CC91ABDEFB99}" type="pres">
      <dgm:prSet presAssocID="{10430989-72D1-4AE2-8322-F16047589CE1}" presName="hierRoot1" presStyleCnt="0"/>
      <dgm:spPr/>
    </dgm:pt>
    <dgm:pt modelId="{41E240E0-E890-4B7E-88AD-1F59D54D8C9E}" type="pres">
      <dgm:prSet presAssocID="{10430989-72D1-4AE2-8322-F16047589CE1}" presName="composite" presStyleCnt="0"/>
      <dgm:spPr/>
    </dgm:pt>
    <dgm:pt modelId="{9F56F019-EFAB-435C-8D82-89B956275A5F}" type="pres">
      <dgm:prSet presAssocID="{10430989-72D1-4AE2-8322-F16047589CE1}" presName="background" presStyleLbl="node0" presStyleIdx="1" presStyleCnt="2"/>
      <dgm:spPr/>
    </dgm:pt>
    <dgm:pt modelId="{D8FA1E24-BE38-4858-A575-010A2AC9E129}" type="pres">
      <dgm:prSet presAssocID="{10430989-72D1-4AE2-8322-F16047589CE1}" presName="text" presStyleLbl="fgAcc0" presStyleIdx="1" presStyleCnt="2">
        <dgm:presLayoutVars>
          <dgm:chPref val="3"/>
        </dgm:presLayoutVars>
      </dgm:prSet>
      <dgm:spPr/>
    </dgm:pt>
    <dgm:pt modelId="{8EF67387-068C-4E91-88F5-1864D23A26AB}" type="pres">
      <dgm:prSet presAssocID="{10430989-72D1-4AE2-8322-F16047589CE1}" presName="hierChild2" presStyleCnt="0"/>
      <dgm:spPr/>
    </dgm:pt>
  </dgm:ptLst>
  <dgm:cxnLst>
    <dgm:cxn modelId="{03B0D350-C147-4B54-88C8-B260F869DDB2}" srcId="{BC38A444-FBA8-45CB-B4EE-D9359B398C74}" destId="{D1E808CC-8DDE-4871-A101-7394730027B0}" srcOrd="0" destOrd="0" parTransId="{955D96A8-3738-47DA-A998-6B9C77169F36}" sibTransId="{DAA40F83-ABB6-46F0-8665-04123DEC8FBB}"/>
    <dgm:cxn modelId="{9F99BD8C-7C2E-42BB-A8CB-0F92FB3CFB3F}" type="presOf" srcId="{D1E808CC-8DDE-4871-A101-7394730027B0}" destId="{088DFDB7-2BC2-4196-A810-D6A91373460D}" srcOrd="0" destOrd="0" presId="urn:microsoft.com/office/officeart/2005/8/layout/hierarchy1"/>
    <dgm:cxn modelId="{FFD16BA6-B3BB-40DB-BF4A-BDDE7939600D}" type="presOf" srcId="{10430989-72D1-4AE2-8322-F16047589CE1}" destId="{D8FA1E24-BE38-4858-A575-010A2AC9E129}" srcOrd="0" destOrd="0" presId="urn:microsoft.com/office/officeart/2005/8/layout/hierarchy1"/>
    <dgm:cxn modelId="{92277EE3-DA3B-461B-AC60-E679FE039206}" type="presOf" srcId="{BC38A444-FBA8-45CB-B4EE-D9359B398C74}" destId="{7D21BE60-B828-4407-95CF-C16D19D157FF}" srcOrd="0" destOrd="0" presId="urn:microsoft.com/office/officeart/2005/8/layout/hierarchy1"/>
    <dgm:cxn modelId="{08EBD4EE-3C34-432F-8211-45F2D0CBD895}" srcId="{BC38A444-FBA8-45CB-B4EE-D9359B398C74}" destId="{10430989-72D1-4AE2-8322-F16047589CE1}" srcOrd="1" destOrd="0" parTransId="{10172098-C30B-449A-82D9-EE94B3DFBD9E}" sibTransId="{442229A5-1081-4A82-A78C-69DAC06E1CBB}"/>
    <dgm:cxn modelId="{599EA457-E723-4965-B057-5C86A8A60A2C}" type="presParOf" srcId="{7D21BE60-B828-4407-95CF-C16D19D157FF}" destId="{45143FA2-B44A-4C04-B888-6460DC5D56B5}" srcOrd="0" destOrd="0" presId="urn:microsoft.com/office/officeart/2005/8/layout/hierarchy1"/>
    <dgm:cxn modelId="{BC253DFA-6EF5-4C26-A1FE-ADDEBA6B1E71}" type="presParOf" srcId="{45143FA2-B44A-4C04-B888-6460DC5D56B5}" destId="{27353008-BD8E-4BD2-972B-4F10E322B08A}" srcOrd="0" destOrd="0" presId="urn:microsoft.com/office/officeart/2005/8/layout/hierarchy1"/>
    <dgm:cxn modelId="{1EEF1FE3-4045-4C12-8C25-4BE7883E4A2E}" type="presParOf" srcId="{27353008-BD8E-4BD2-972B-4F10E322B08A}" destId="{9D7C9037-1C65-43D3-A35C-76F1B8348EB2}" srcOrd="0" destOrd="0" presId="urn:microsoft.com/office/officeart/2005/8/layout/hierarchy1"/>
    <dgm:cxn modelId="{BA0540EF-26D8-4B47-8A0A-8BBE1E5ABA69}" type="presParOf" srcId="{27353008-BD8E-4BD2-972B-4F10E322B08A}" destId="{088DFDB7-2BC2-4196-A810-D6A91373460D}" srcOrd="1" destOrd="0" presId="urn:microsoft.com/office/officeart/2005/8/layout/hierarchy1"/>
    <dgm:cxn modelId="{18032C81-23EF-4F8C-854D-E076FCBA5DDA}" type="presParOf" srcId="{45143FA2-B44A-4C04-B888-6460DC5D56B5}" destId="{98B59AE8-0076-4793-BDB6-E058ECF82DB1}" srcOrd="1" destOrd="0" presId="urn:microsoft.com/office/officeart/2005/8/layout/hierarchy1"/>
    <dgm:cxn modelId="{1C6BF3E7-003B-407B-83FE-4B2D3F0E5578}" type="presParOf" srcId="{7D21BE60-B828-4407-95CF-C16D19D157FF}" destId="{85BAAE6F-5FA7-471E-85D5-CC91ABDEFB99}" srcOrd="1" destOrd="0" presId="urn:microsoft.com/office/officeart/2005/8/layout/hierarchy1"/>
    <dgm:cxn modelId="{6D2C71F3-8535-46E9-80BB-A41705F35300}" type="presParOf" srcId="{85BAAE6F-5FA7-471E-85D5-CC91ABDEFB99}" destId="{41E240E0-E890-4B7E-88AD-1F59D54D8C9E}" srcOrd="0" destOrd="0" presId="urn:microsoft.com/office/officeart/2005/8/layout/hierarchy1"/>
    <dgm:cxn modelId="{5498E751-1035-4A8C-A530-0A288639CDBB}" type="presParOf" srcId="{41E240E0-E890-4B7E-88AD-1F59D54D8C9E}" destId="{9F56F019-EFAB-435C-8D82-89B956275A5F}" srcOrd="0" destOrd="0" presId="urn:microsoft.com/office/officeart/2005/8/layout/hierarchy1"/>
    <dgm:cxn modelId="{F2E429D3-C1B7-4F48-AEC9-F49075ADF8C9}" type="presParOf" srcId="{41E240E0-E890-4B7E-88AD-1F59D54D8C9E}" destId="{D8FA1E24-BE38-4858-A575-010A2AC9E129}" srcOrd="1" destOrd="0" presId="urn:microsoft.com/office/officeart/2005/8/layout/hierarchy1"/>
    <dgm:cxn modelId="{7084FA41-9DAB-4A92-8584-0AACDBD00F4D}" type="presParOf" srcId="{85BAAE6F-5FA7-471E-85D5-CC91ABDEFB99}" destId="{8EF67387-068C-4E91-88F5-1864D23A26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C9037-1C65-43D3-A35C-76F1B8348EB2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DFDB7-2BC2-4196-A810-D6A91373460D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/>
            <a:t>Proje Amaç &amp; Akış</a:t>
          </a:r>
          <a:endParaRPr lang="en-US" sz="6500" kern="1200"/>
        </a:p>
      </dsp:txBody>
      <dsp:txXfrm>
        <a:off x="585701" y="1066737"/>
        <a:ext cx="4337991" cy="2693452"/>
      </dsp:txXfrm>
    </dsp:sp>
    <dsp:sp modelId="{9F56F019-EFAB-435C-8D82-89B956275A5F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A1E24-BE38-4858-A575-010A2AC9E129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/>
            <a:t>Örnek Senaryolar</a:t>
          </a:r>
          <a:endParaRPr lang="en-US" sz="6500" kern="1200"/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C15185-293E-681F-9AC5-8D13716D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615343C-316C-1414-AA2B-4A2D8F1A1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CFCE65-BDE5-C40D-A535-30D24A26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F2A-3416-4FB4-B98E-C896CCA4C79D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1C6B61-DF5D-FB5F-75AD-926D058F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C1C2C7-8B32-040C-1C6C-BEF3D12E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24-E2A0-478B-9C92-7823DF37E8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195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9FCA8C-624A-C0F6-95B3-EF342DF6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330529-45FC-BA5A-F06E-8113CDC96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691E5D-1A53-2F4D-A039-93037661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F2A-3416-4FB4-B98E-C896CCA4C79D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5DF2B9-D522-2260-F4B1-580943AE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5E6337-47E1-98F0-720A-13E6DD7E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24-E2A0-478B-9C92-7823DF37E8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16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0CDE067-A7F0-FE2A-DD82-292EF7E35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F47BB00-C872-C952-72B2-B32706758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7C1E34-5506-52C1-97AD-5D5F6B95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F2A-3416-4FB4-B98E-C896CCA4C79D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E55915-314D-6D22-2C86-185E3F49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B02D08-DD28-5A95-A9A1-BD435F85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24-E2A0-478B-9C92-7823DF37E8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754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9E9EB1-C9C9-8F77-5E85-C6FDFD52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6891A8-E9E4-8FD2-694C-76F8929B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0767A1-FB34-ED01-5B98-5AAB790E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F2A-3416-4FB4-B98E-C896CCA4C79D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935A9B-2AA8-5AD0-CA22-03DB84B0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56AA39-4E03-D0DE-24B5-882421F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24-E2A0-478B-9C92-7823DF37E8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6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93DA41-8403-747D-979C-FBF6C057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01AE27B-EE1D-06F7-081D-AA1D6E1E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F0FBD3-28EC-5301-47B5-EA38F9FC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F2A-3416-4FB4-B98E-C896CCA4C79D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204FFA-7649-03D2-F76F-474C86FE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6B1E42-87B9-F2D8-8BFD-D943CA0F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24-E2A0-478B-9C92-7823DF37E8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05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B6BF0B-CCF4-AFF7-E5BD-12057013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1717AB-F81E-0715-291D-09DB80BBC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240771A-61D0-74AD-F7D9-D01263F94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79C0DDB-4EAD-5B3E-204B-F144D4C6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F2A-3416-4FB4-B98E-C896CCA4C79D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0DDB1B0-C9C3-E516-4F3B-316DC705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B74116C-40DC-5B43-E9D9-A5934000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24-E2A0-478B-9C92-7823DF37E8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394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3C34FE-7E36-5871-6202-F55BA72E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56B330C-BF98-6755-FDBB-B42C4902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A8DCB65-AD65-3534-2BFB-A4A235E4F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E62618-5DF0-8666-1EC6-D734DEA0F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222BAE1-3FC1-59ED-DA82-C3ABB4B99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541F08F-2B75-2CF9-7C7D-F0C4D467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F2A-3416-4FB4-B98E-C896CCA4C79D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377FF61-5A2B-9870-4BF3-295851CF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94CAC4D-6F9A-67C2-407B-E247F686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24-E2A0-478B-9C92-7823DF37E8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347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842F6B-5799-7193-A70F-DD67B609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2AA9639-B07A-13CD-0837-4B57F826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F2A-3416-4FB4-B98E-C896CCA4C79D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706D60-2184-D1AC-88FA-844CC4BF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D2A8EAE-900A-2A29-01BF-41AF1A6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24-E2A0-478B-9C92-7823DF37E8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75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0294204-B7A4-0AB1-7449-913D8BE3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F2A-3416-4FB4-B98E-C896CCA4C79D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BF1E0B5-C4B1-9406-8717-E2BE49E1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04BDEF0-5B15-B342-3AC1-2695B674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24-E2A0-478B-9C92-7823DF37E8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862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51A489-5D30-BA44-A39E-9BBE6E93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486301-6FD7-A8C4-118A-8420A961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7E8B009-4414-1C62-AF6B-3F185CA76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2ED447-84CB-851F-0D24-EBD157E7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F2A-3416-4FB4-B98E-C896CCA4C79D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0ACD20-B326-3B07-97CB-2C684A1E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B1F92D6-E847-81BD-89CE-57F63131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24-E2A0-478B-9C92-7823DF37E8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8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5150A8-B102-B2B4-3160-7AD9A2AE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D944000-54ED-B8DE-7AD3-306B77631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1596AC4-AB6B-2A16-8740-2123FD662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E4574F8-9517-BE83-8EC5-7C609AA4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F2A-3416-4FB4-B98E-C896CCA4C79D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0C762-5855-D403-B873-EAFBDBC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8BB238-E6AC-0C0D-337D-9E563194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4724-E2A0-478B-9C92-7823DF37E8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123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BACD2BC-8D58-C9C8-B2C5-69A427E8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1820184-4444-82A6-22F2-1F992398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302F97-2704-F0AE-0C3D-EDCD8BEDB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7F2A-3416-4FB4-B98E-C896CCA4C79D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10BF34-2FBB-FD3D-1AC7-F737BF7B2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6AD5CC-B47A-9A78-2B04-53F567147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A4724-E2A0-478B-9C92-7823DF37E8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4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BB6EC-5FF6-A6DA-112E-F352DC975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6" b="83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BCAB0D-AB04-3ACB-C796-D19D32D5A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tr-TR" sz="5200">
                <a:solidFill>
                  <a:srgbClr val="FFFFFF"/>
                </a:solidFill>
              </a:rPr>
              <a:t>ChatGPT ile Müşteri Segmentasyonu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316C7E3-0DD9-6762-271D-8A216D844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Kişiselleştirilmiş Hizmet</a:t>
            </a:r>
          </a:p>
        </p:txBody>
      </p:sp>
    </p:spTree>
    <p:extLst>
      <p:ext uri="{BB962C8B-B14F-4D97-AF65-F5344CB8AC3E}">
        <p14:creationId xmlns:p14="http://schemas.microsoft.com/office/powerpoint/2010/main" val="59605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BB6EC-5FF6-A6DA-112E-F352DC975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6" b="83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CBCAB0D-AB04-3ACB-C796-D19D32D5A28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tr-TR" sz="5200" dirty="0">
                <a:solidFill>
                  <a:srgbClr val="FFFFFF"/>
                </a:solidFill>
              </a:rPr>
              <a:t>İçerik</a:t>
            </a:r>
          </a:p>
        </p:txBody>
      </p:sp>
      <p:graphicFrame>
        <p:nvGraphicFramePr>
          <p:cNvPr id="8" name="Alt Başlık 2">
            <a:extLst>
              <a:ext uri="{FF2B5EF4-FFF2-40B4-BE49-F238E27FC236}">
                <a16:creationId xmlns:a16="http://schemas.microsoft.com/office/drawing/2014/main" id="{73A65822-6558-E72F-58E1-6640157CE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4149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20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BB6EC-5FF6-A6DA-112E-F352DC975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6" b="83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CBCAB0D-AB04-3ACB-C796-D19D32D5A28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tr-TR" sz="5200" dirty="0">
                <a:solidFill>
                  <a:srgbClr val="FFFFFF"/>
                </a:solidFill>
              </a:rPr>
              <a:t>Proje Amaç &amp; Akış</a:t>
            </a:r>
          </a:p>
        </p:txBody>
      </p:sp>
      <p:pic>
        <p:nvPicPr>
          <p:cNvPr id="10" name="İçerik Yer Tutucusu 9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8923ED5D-28F0-1869-2669-3E452C56E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35" y="1690688"/>
            <a:ext cx="7320875" cy="4565343"/>
          </a:xfrm>
        </p:spPr>
      </p:pic>
    </p:spTree>
    <p:extLst>
      <p:ext uri="{BB962C8B-B14F-4D97-AF65-F5344CB8AC3E}">
        <p14:creationId xmlns:p14="http://schemas.microsoft.com/office/powerpoint/2010/main" val="127453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BB6EC-5FF6-A6DA-112E-F352DC975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6" b="83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CBCAB0D-AB04-3ACB-C796-D19D32D5A28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tr-TR" sz="5200" dirty="0">
                <a:solidFill>
                  <a:srgbClr val="FFFFFF"/>
                </a:solidFill>
              </a:rPr>
              <a:t>Örnek Senaryolar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2E9546C-536F-9DC7-7796-968D8F62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Davranışsal Segment Örneği</a:t>
            </a:r>
          </a:p>
          <a:p>
            <a:r>
              <a:rPr lang="tr-TR" dirty="0"/>
              <a:t>Coğrafi Segment Örneği</a:t>
            </a:r>
          </a:p>
          <a:p>
            <a:r>
              <a:rPr lang="tr-TR" dirty="0"/>
              <a:t>Gelir Segment Örneği</a:t>
            </a:r>
          </a:p>
          <a:p>
            <a:r>
              <a:rPr lang="tr-TR" dirty="0"/>
              <a:t>İşletme </a:t>
            </a:r>
            <a:r>
              <a:rPr lang="tr-TR"/>
              <a:t>Segment Örneğ</a:t>
            </a:r>
            <a:r>
              <a:rPr lang="tr-TR" dirty="0"/>
              <a:t>i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21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31</Words>
  <Application>Microsoft Office PowerPoint</Application>
  <PresentationFormat>Geniş ekran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ChatGPT ile Müşteri Segmentasyonu</vt:lpstr>
      <vt:lpstr>İçerik</vt:lpstr>
      <vt:lpstr>Proje Amaç &amp; Akış</vt:lpstr>
      <vt:lpstr>Örnek Senaryolar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ile Müşteri Segmentasyonu</dc:title>
  <dc:creator>Şevket Ay</dc:creator>
  <cp:lastModifiedBy>Şevket Ay</cp:lastModifiedBy>
  <cp:revision>1</cp:revision>
  <dcterms:created xsi:type="dcterms:W3CDTF">2023-03-28T06:13:22Z</dcterms:created>
  <dcterms:modified xsi:type="dcterms:W3CDTF">2023-03-28T22:11:55Z</dcterms:modified>
</cp:coreProperties>
</file>