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51A0-B354-4A6B-BF5A-FF1B4AA32944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41CA-983B-4FFC-A480-EA40B85FF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85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51A0-B354-4A6B-BF5A-FF1B4AA32944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41CA-983B-4FFC-A480-EA40B85FF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94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51A0-B354-4A6B-BF5A-FF1B4AA32944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41CA-983B-4FFC-A480-EA40B85FF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1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51A0-B354-4A6B-BF5A-FF1B4AA32944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41CA-983B-4FFC-A480-EA40B85FF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10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51A0-B354-4A6B-BF5A-FF1B4AA32944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41CA-983B-4FFC-A480-EA40B85FF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39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51A0-B354-4A6B-BF5A-FF1B4AA32944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41CA-983B-4FFC-A480-EA40B85FF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88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51A0-B354-4A6B-BF5A-FF1B4AA32944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41CA-983B-4FFC-A480-EA40B85FF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94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51A0-B354-4A6B-BF5A-FF1B4AA32944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41CA-983B-4FFC-A480-EA40B85FF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33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51A0-B354-4A6B-BF5A-FF1B4AA32944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41CA-983B-4FFC-A480-EA40B85FF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85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51A0-B354-4A6B-BF5A-FF1B4AA32944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41CA-983B-4FFC-A480-EA40B85FF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19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51A0-B354-4A6B-BF5A-FF1B4AA32944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41CA-983B-4FFC-A480-EA40B85FF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77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D51A0-B354-4A6B-BF5A-FF1B4AA32944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341CA-983B-4FFC-A480-EA40B85FF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9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78" y="99589"/>
            <a:ext cx="5069164" cy="664529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b="38158"/>
          <a:stretch/>
        </p:blipFill>
        <p:spPr>
          <a:xfrm>
            <a:off x="5471783" y="77664"/>
            <a:ext cx="5089405" cy="412314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964496" y="4872680"/>
            <a:ext cx="2555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NEURAL TIME: 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0.018987655639648438</a:t>
            </a:r>
          </a:p>
          <a:p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ANALYTIC TIME: 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9.46300220489502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966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8</Words>
  <Application>Microsoft Office PowerPoint</Application>
  <PresentationFormat>Широкоэкранный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2</cp:revision>
  <dcterms:created xsi:type="dcterms:W3CDTF">2018-06-02T22:59:47Z</dcterms:created>
  <dcterms:modified xsi:type="dcterms:W3CDTF">2018-06-03T15:54:37Z</dcterms:modified>
</cp:coreProperties>
</file>