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8"/>
  </p:notesMasterIdLst>
  <p:sldIdLst>
    <p:sldId id="256" r:id="rId4"/>
    <p:sldId id="257" r:id="rId5"/>
    <p:sldId id="259" r:id="rId6"/>
    <p:sldId id="258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94681"/>
  </p:normalViewPr>
  <p:slideViewPr>
    <p:cSldViewPr>
      <p:cViewPr varScale="1">
        <p:scale>
          <a:sx n="91" d="100"/>
          <a:sy n="91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43E7B-78EC-4BB8-A5E6-0C944314D159}" type="datetimeFigureOut">
              <a:rPr lang="de-DE"/>
              <a:pPr>
                <a:defRPr/>
              </a:pPr>
              <a:t>19.10.16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7DED7A7-25B1-4C11-9424-1DDFE5E1640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101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EA9F09-1340-4CFD-835C-A46187286C17}" type="slidenum">
              <a:rPr lang="de-DE" altLang="en-US">
                <a:latin typeface="Calibri" panose="020F0502020204030204" pitchFamily="34" charset="0"/>
              </a:rPr>
              <a:pPr eaLnBrk="1" hangingPunct="1"/>
              <a:t>1</a:t>
            </a:fld>
            <a:endParaRPr lang="de-DE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3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5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F2584E3-79E3-477D-9C4A-FA4C658FFDCC}" type="datetimeFigureOut">
              <a:rPr lang="de-AT"/>
              <a:pPr>
                <a:defRPr/>
              </a:pPr>
              <a:t>19.10.16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955E8C99-55E1-45D0-B215-524E0AF115F9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22842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E07A0D-8136-4D90-B6D1-A8AD2BBED465}" type="datetimeFigureOut">
              <a:rPr lang="de-DE"/>
              <a:pPr>
                <a:defRPr/>
              </a:pPr>
              <a:t>19.10.16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EA85886-4190-4BD4-83ED-BA5F2009CB8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409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683F255-DD10-4315-A8CC-E9BEC54772F0}" type="datetimeFigureOut">
              <a:rPr lang="de-AT"/>
              <a:pPr>
                <a:defRPr/>
              </a:pPr>
              <a:t>19.10.16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5DF7CC84-5DD4-4A1B-94D7-BF721E61F2E3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94407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DDDDE1-CD20-44B5-97DE-1870F1C7AE8D}" type="datetimeFigureOut">
              <a:rPr lang="de-DE"/>
              <a:pPr>
                <a:defRPr/>
              </a:pPr>
              <a:t>19.10.16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F7A7C7D-741C-4156-B715-23B83401BDF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268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B1F68B-9C8F-4B4C-AC24-047A3F7E8CFB}" type="datetimeFigureOut">
              <a:rPr lang="de-DE"/>
              <a:pPr>
                <a:defRPr/>
              </a:pPr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D685FA9-8027-427C-B9EC-7D738A3767B3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A869FD-DC8B-4501-952E-DBB6B4D39E95}" type="datetimeFigureOut">
              <a:rPr lang="de-DE"/>
              <a:pPr>
                <a:defRPr/>
              </a:pPr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FE617C-515F-408C-8A69-4AD2C8D17DC9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643063" y="2928938"/>
            <a:ext cx="614362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E-commerce Group 07:</a:t>
            </a:r>
            <a:br>
              <a:rPr lang="de-DE" altLang="de-DE" dirty="0"/>
            </a:br>
            <a:r>
              <a:rPr lang="de-DE" altLang="de-DE" dirty="0"/>
              <a:t>Presentation 1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643063" y="4500563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Baseline Selection &amp; additional improvements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Job Migration</a:t>
            </a:r>
          </a:p>
          <a:p>
            <a:pPr lvl="1"/>
            <a:r>
              <a:rPr lang="en-GB" dirty="0"/>
              <a:t>In case of failure of any task, it can be migrated to another machine / location to be completed; </a:t>
            </a:r>
            <a:r>
              <a:rPr lang="en-GB" baseline="30000" dirty="0"/>
              <a:t>[1]</a:t>
            </a:r>
            <a:endParaRPr lang="en-GB" sz="1000" dirty="0"/>
          </a:p>
          <a:p>
            <a:pPr lvl="1"/>
            <a:r>
              <a:rPr lang="en-GB" dirty="0"/>
              <a:t>Already tested and proven technique, usually implemented using HA Proxy;</a:t>
            </a:r>
          </a:p>
          <a:p>
            <a:pPr lvl="1"/>
            <a:r>
              <a:rPr lang="en-GB" dirty="0"/>
              <a:t>Effective in relation to load balancing; </a:t>
            </a:r>
            <a:r>
              <a:rPr lang="en-GB" baseline="30000" dirty="0"/>
              <a:t>[2]</a:t>
            </a:r>
            <a:endParaRPr lang="en-GB" dirty="0"/>
          </a:p>
          <a:p>
            <a:pPr lvl="1"/>
            <a:r>
              <a:rPr lang="en-GB" dirty="0"/>
              <a:t>Equipped to handle failures through VM migration;</a:t>
            </a:r>
          </a:p>
          <a:p>
            <a:pPr lvl="1"/>
            <a:r>
              <a:rPr lang="en-GB" dirty="0"/>
              <a:t>Useful to have already in place if in need of system maintenance; </a:t>
            </a:r>
            <a:r>
              <a:rPr lang="en-GB" baseline="30000" dirty="0"/>
              <a:t>[3]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for improvement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GB" dirty="0" err="1" smtClean="0"/>
              <a:t>Preemptive</a:t>
            </a:r>
            <a:r>
              <a:rPr lang="en-GB" dirty="0" smtClean="0"/>
              <a:t> Migration: </a:t>
            </a:r>
            <a:r>
              <a:rPr lang="en-GB" sz="2000" baseline="30000" dirty="0"/>
              <a:t>[1</a:t>
            </a:r>
            <a:r>
              <a:rPr lang="en-GB" sz="2000" baseline="30000" dirty="0" smtClean="0"/>
              <a:t>]</a:t>
            </a:r>
            <a:endParaRPr lang="en-GB" sz="2000" dirty="0" smtClean="0"/>
          </a:p>
          <a:p>
            <a:pPr lvl="1">
              <a:buFont typeface="Arial" charset="0"/>
              <a:buChar char="•"/>
            </a:pPr>
            <a:r>
              <a:rPr lang="en-GB" dirty="0" smtClean="0"/>
              <a:t>Migrate </a:t>
            </a:r>
            <a:r>
              <a:rPr lang="en-GB" dirty="0" smtClean="0"/>
              <a:t>not only in case of failure but also when the location of the edge becomes </a:t>
            </a:r>
            <a:r>
              <a:rPr lang="en-GB" dirty="0" smtClean="0"/>
              <a:t>sub optimal </a:t>
            </a:r>
            <a:r>
              <a:rPr lang="en-GB" dirty="0" smtClean="0"/>
              <a:t>in relation to the user’s </a:t>
            </a:r>
            <a:r>
              <a:rPr lang="en-GB" dirty="0" smtClean="0"/>
              <a:t>position, taking into account:</a:t>
            </a:r>
            <a:endParaRPr lang="en-GB" dirty="0" smtClean="0"/>
          </a:p>
          <a:p>
            <a:pPr lvl="2">
              <a:buFont typeface="Arial" charset="0"/>
              <a:buChar char="•"/>
            </a:pPr>
            <a:r>
              <a:rPr lang="en-GB" dirty="0" smtClean="0"/>
              <a:t>Distance</a:t>
            </a:r>
          </a:p>
          <a:p>
            <a:pPr lvl="2">
              <a:buFont typeface="Arial" charset="0"/>
              <a:buChar char="•"/>
            </a:pPr>
            <a:r>
              <a:rPr lang="en-GB" dirty="0" smtClean="0"/>
              <a:t>Bandwidth</a:t>
            </a:r>
          </a:p>
          <a:p>
            <a:pPr lvl="2">
              <a:buFont typeface="Arial" charset="0"/>
              <a:buChar char="•"/>
            </a:pPr>
            <a:r>
              <a:rPr lang="en-GB" dirty="0" smtClean="0"/>
              <a:t>Cost</a:t>
            </a:r>
          </a:p>
          <a:p>
            <a:pPr lvl="2">
              <a:buFont typeface="Arial" charset="0"/>
              <a:buChar char="•"/>
            </a:pPr>
            <a:r>
              <a:rPr lang="en-GB" dirty="0" smtClean="0"/>
              <a:t>Energy </a:t>
            </a:r>
            <a:r>
              <a:rPr lang="en-GB" dirty="0" smtClean="0"/>
              <a:t>consumption </a:t>
            </a:r>
            <a:r>
              <a:rPr lang="en-GB" baseline="30000" dirty="0"/>
              <a:t>[4</a:t>
            </a:r>
            <a:r>
              <a:rPr lang="en-GB" baseline="30000" dirty="0" smtClean="0"/>
              <a:t>]</a:t>
            </a:r>
            <a:endParaRPr lang="en-GB" dirty="0" smtClean="0"/>
          </a:p>
          <a:p>
            <a:pPr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73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[1]	S. M. Hosseini and M. G. </a:t>
            </a:r>
            <a:r>
              <a:rPr lang="en-GB" sz="1600" dirty="0" err="1"/>
              <a:t>Arani</a:t>
            </a:r>
            <a:r>
              <a:rPr lang="en-GB" sz="1600" dirty="0"/>
              <a:t>, “Fault-Tolerance Techniques in Cloud Storage : A Survey,” vol. 8, no. 4, pp. 183–190, 2015.</a:t>
            </a:r>
          </a:p>
          <a:p>
            <a:r>
              <a:rPr lang="en-GB" sz="1600" dirty="0"/>
              <a:t>[2]	</a:t>
            </a:r>
            <a:r>
              <a:rPr lang="en-GB" sz="1600" dirty="0" err="1"/>
              <a:t>Nitishchandra</a:t>
            </a:r>
            <a:r>
              <a:rPr lang="en-GB" sz="1600" dirty="0"/>
              <a:t> Vyas and </a:t>
            </a:r>
            <a:r>
              <a:rPr lang="en-GB" sz="1600" dirty="0" err="1"/>
              <a:t>Prof.</a:t>
            </a:r>
            <a:r>
              <a:rPr lang="en-GB" sz="1600" dirty="0"/>
              <a:t> Amit Chauhan, “A Survey of Virtual Machine Migration Techniques in Cloud Computing,” vol. 5, no. 5, 2016.</a:t>
            </a:r>
          </a:p>
          <a:p>
            <a:r>
              <a:rPr lang="en-GB" sz="1600" dirty="0"/>
              <a:t>[3]	Sandeep Kaur; </a:t>
            </a:r>
            <a:r>
              <a:rPr lang="en-GB" sz="1600" dirty="0" err="1"/>
              <a:t>Prof.</a:t>
            </a:r>
            <a:r>
              <a:rPr lang="en-GB" sz="1600" dirty="0"/>
              <a:t> </a:t>
            </a:r>
            <a:r>
              <a:rPr lang="en-GB" sz="1600" dirty="0" err="1"/>
              <a:t>Vaibhav</a:t>
            </a:r>
            <a:r>
              <a:rPr lang="en-GB" sz="1600" dirty="0"/>
              <a:t> Pandey, “A Survey of Virtual Machine Migration Techniques in Cloud Computing,” </a:t>
            </a:r>
            <a:r>
              <a:rPr lang="en-GB" sz="1600" i="1" dirty="0" err="1"/>
              <a:t>Comput</a:t>
            </a:r>
            <a:r>
              <a:rPr lang="en-GB" sz="1600" i="1" dirty="0"/>
              <a:t>. Eng. </a:t>
            </a:r>
            <a:r>
              <a:rPr lang="en-GB" sz="1600" i="1" dirty="0" err="1"/>
              <a:t>Intell</a:t>
            </a:r>
            <a:r>
              <a:rPr lang="en-GB" sz="1600" i="1" dirty="0"/>
              <a:t>. Syst.</a:t>
            </a:r>
            <a:r>
              <a:rPr lang="en-GB" sz="1600" dirty="0"/>
              <a:t>, vol. 6, no. 7, pp. 28–34, 2015</a:t>
            </a:r>
            <a:r>
              <a:rPr lang="en-GB" sz="1600" dirty="0" smtClean="0"/>
              <a:t>.</a:t>
            </a:r>
          </a:p>
          <a:p>
            <a:r>
              <a:rPr lang="en-GB" sz="1600" dirty="0"/>
              <a:t>[4]	H. Liu, H. </a:t>
            </a:r>
            <a:r>
              <a:rPr lang="en-GB" sz="1600" dirty="0" err="1"/>
              <a:t>Jin</a:t>
            </a:r>
            <a:r>
              <a:rPr lang="en-GB" sz="1600" dirty="0"/>
              <a:t>, C.-Z. Xu, and X. Liao, “Performance and energy </a:t>
            </a:r>
            <a:r>
              <a:rPr lang="en-GB" sz="1600" dirty="0" err="1"/>
              <a:t>modeling</a:t>
            </a:r>
            <a:r>
              <a:rPr lang="en-GB" sz="1600" dirty="0"/>
              <a:t> for live migration of virtual machines,” </a:t>
            </a:r>
            <a:r>
              <a:rPr lang="en-GB" sz="1600" i="1" dirty="0"/>
              <a:t>Cluster </a:t>
            </a:r>
            <a:r>
              <a:rPr lang="en-GB" sz="1600" i="1" dirty="0" err="1"/>
              <a:t>Comput</a:t>
            </a:r>
            <a:r>
              <a:rPr lang="en-GB" sz="1600" i="1" dirty="0"/>
              <a:t>.</a:t>
            </a:r>
            <a:r>
              <a:rPr lang="en-GB" sz="1600" dirty="0"/>
              <a:t>, pp. 249–264, 2011.</a:t>
            </a:r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23579850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109</TotalTime>
  <Words>133</Words>
  <Application>Microsoft Macintosh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Symbol</vt:lpstr>
      <vt:lpstr>Wingdings</vt:lpstr>
      <vt:lpstr>Arial</vt:lpstr>
      <vt:lpstr>TU_Powerpoint_Vorlage</vt:lpstr>
      <vt:lpstr>Inhalt_blauer_Rahmen</vt:lpstr>
      <vt:lpstr>Inhalt_weißer_Rahmen</vt:lpstr>
      <vt:lpstr>E-commerce Group 07: Presentation 1</vt:lpstr>
      <vt:lpstr>Baseline</vt:lpstr>
      <vt:lpstr>Ideas for improvement</vt:lpstr>
      <vt:lpstr>References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Presentation 1</dc:title>
  <dc:creator>Sevastiyan Raychev</dc:creator>
  <cp:lastModifiedBy>Sevastiyan Raychev [ser21]</cp:lastModifiedBy>
  <cp:revision>12</cp:revision>
  <dcterms:created xsi:type="dcterms:W3CDTF">2016-10-18T20:00:05Z</dcterms:created>
  <dcterms:modified xsi:type="dcterms:W3CDTF">2016-10-19T09:29:43Z</dcterms:modified>
</cp:coreProperties>
</file>