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5"/>
  </p:notesMasterIdLst>
  <p:sldIdLst>
    <p:sldId id="256" r:id="rId4"/>
    <p:sldId id="257" r:id="rId5"/>
    <p:sldId id="266" r:id="rId6"/>
    <p:sldId id="267" r:id="rId7"/>
    <p:sldId id="259" r:id="rId8"/>
    <p:sldId id="258" r:id="rId9"/>
    <p:sldId id="26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94681"/>
  </p:normalViewPr>
  <p:slideViewPr>
    <p:cSldViewPr>
      <p:cViewPr varScale="1">
        <p:scale>
          <a:sx n="95" d="100"/>
          <a:sy n="95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01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15.11.2016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15.11.2016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2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Algorithm &amp; Implementation Choices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choices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38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3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Job Migration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target of the job migration fails, then the next best target is chosen and the task is relayed to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36216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37234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2750616" y="4180657"/>
            <a:ext cx="1364184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750616" y="4866456"/>
            <a:ext cx="326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Minimising Latency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the Manhattan distance, the algorithm can calculate the closest edge with respect to the user, then migrate the data over to it if needed.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3789040"/>
            <a:ext cx="266429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of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353297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64904"/>
            <a:ext cx="7429552" cy="35544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dirty="0" err="1"/>
              <a:t>Preemptive</a:t>
            </a:r>
            <a:r>
              <a:rPr lang="en-GB" dirty="0"/>
              <a:t> migration: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Looks for fault flags in </a:t>
            </a:r>
            <a:br>
              <a:rPr lang="en-GB" dirty="0"/>
            </a:br>
            <a:r>
              <a:rPr lang="en-GB" dirty="0"/>
              <a:t>the system w/ </a:t>
            </a:r>
            <a:br>
              <a:rPr lang="en-GB" dirty="0"/>
            </a:br>
            <a:r>
              <a:rPr lang="en-GB" dirty="0"/>
              <a:t>feedback loop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Moves tasks to new </a:t>
            </a:r>
            <a:br>
              <a:rPr lang="en-GB" dirty="0"/>
            </a:br>
            <a:r>
              <a:rPr lang="en-GB" dirty="0"/>
              <a:t>location before a </a:t>
            </a:r>
            <a:br>
              <a:rPr lang="en-GB" dirty="0"/>
            </a:br>
            <a:r>
              <a:rPr lang="en-GB" dirty="0"/>
              <a:t>failure occurs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t="6510" r="8932" b="3728"/>
          <a:stretch/>
        </p:blipFill>
        <p:spPr>
          <a:xfrm>
            <a:off x="4355976" y="2924944"/>
            <a:ext cx="41044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Assumed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results will be better as the baseline algorithm relies solely on a responsive mechanism when dealing with failures. With the improved algorithm, the proactive migration of a task before a failure occurs will result in less time wasted waiting for a PM/VM to restart.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Also, because the job will in most cases be migrated to an Edge close(</a:t>
            </a:r>
            <a:r>
              <a:rPr lang="en-GB" sz="2000" dirty="0" err="1"/>
              <a:t>er</a:t>
            </a:r>
            <a:r>
              <a:rPr lang="en-GB" sz="2000" dirty="0"/>
              <a:t>) to the user, this will minimise latency and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methodology &amp; Sampling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71744"/>
            <a:ext cx="4794896" cy="35544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methodology will be running similar work loads on both the baseline and improved algorithms, comparing the results and using them to possibly further improve our work on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Sampling time will be 10min.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652120" y="2571744"/>
            <a:ext cx="2952328" cy="355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test table</a:t>
            </a:r>
          </a:p>
        </p:txBody>
      </p:sp>
    </p:spTree>
    <p:extLst>
      <p:ext uri="{BB962C8B-B14F-4D97-AF65-F5344CB8AC3E}">
        <p14:creationId xmlns:p14="http://schemas.microsoft.com/office/powerpoint/2010/main" val="292774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85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14944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211</TotalTime>
  <Words>209</Words>
  <Application>Microsoft Office PowerPoint</Application>
  <PresentationFormat>On-screen Show (4:3)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E-commerce Group 07: Presentation 2</vt:lpstr>
      <vt:lpstr>Baseline Algorithm</vt:lpstr>
      <vt:lpstr>Cascading failures</vt:lpstr>
      <vt:lpstr>Minimising Latency</vt:lpstr>
      <vt:lpstr>Improved algorithm</vt:lpstr>
      <vt:lpstr>Assumed Results</vt:lpstr>
      <vt:lpstr>Testing methodology &amp; Sampling time</vt:lpstr>
      <vt:lpstr>Controller</vt:lpstr>
      <vt:lpstr>Infrastructure</vt:lpstr>
      <vt:lpstr>Implementation choices</vt:lpstr>
      <vt:lpstr>SLAs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Sevastiyan Raychev</cp:lastModifiedBy>
  <cp:revision>24</cp:revision>
  <dcterms:created xsi:type="dcterms:W3CDTF">2016-10-18T20:00:05Z</dcterms:created>
  <dcterms:modified xsi:type="dcterms:W3CDTF">2016-11-15T15:09:19Z</dcterms:modified>
</cp:coreProperties>
</file>