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5"/>
  </p:notesMasterIdLst>
  <p:sldIdLst>
    <p:sldId id="256" r:id="rId4"/>
    <p:sldId id="257" r:id="rId5"/>
    <p:sldId id="259" r:id="rId6"/>
    <p:sldId id="266" r:id="rId7"/>
    <p:sldId id="267" r:id="rId8"/>
    <p:sldId id="258" r:id="rId9"/>
    <p:sldId id="26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94690"/>
  </p:normalViewPr>
  <p:slideViewPr>
    <p:cSldViewPr>
      <p:cViewPr>
        <p:scale>
          <a:sx n="100" d="100"/>
          <a:sy n="100" d="100"/>
        </p:scale>
        <p:origin x="896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16.11.2016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16.11.2016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16.11.2016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16.11.2016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2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Algorithm &amp; Implementation Choices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choices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 as it is a language that lets us represent each entity as a class and we can instantiate as many of each type as we need to run the testing.</a:t>
            </a:r>
          </a:p>
        </p:txBody>
      </p:sp>
    </p:spTree>
    <p:extLst>
      <p:ext uri="{BB962C8B-B14F-4D97-AF65-F5344CB8AC3E}">
        <p14:creationId xmlns:p14="http://schemas.microsoft.com/office/powerpoint/2010/main" val="42903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 lvl="1"/>
            <a:r>
              <a:rPr lang="en-GB" dirty="0"/>
              <a:t>Migrates a failed job to a new VM / PM and tries to re-execute it.</a:t>
            </a:r>
          </a:p>
          <a:p>
            <a:pPr lvl="1"/>
            <a:r>
              <a:rPr lang="en-GB" dirty="0"/>
              <a:t>More efficient than task resubmission with a higher chance of success on the first attempt.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35696" y="46531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1640" y="46531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750096" y="5110336"/>
            <a:ext cx="32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/>
          <p:cNvSpPr/>
          <p:nvPr/>
        </p:nvSpPr>
        <p:spPr>
          <a:xfrm>
            <a:off x="1992362" y="4797152"/>
            <a:ext cx="618432" cy="62636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64904"/>
            <a:ext cx="7429552" cy="35544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/>
              <a:t>Pre-emptive </a:t>
            </a:r>
            <a:r>
              <a:rPr lang="en-GB" dirty="0"/>
              <a:t>migration: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Looks for fault flags in </a:t>
            </a:r>
            <a:br>
              <a:rPr lang="en-GB" dirty="0"/>
            </a:br>
            <a:r>
              <a:rPr lang="en-GB" dirty="0"/>
              <a:t>the system w/ </a:t>
            </a:r>
            <a:br>
              <a:rPr lang="en-GB" dirty="0"/>
            </a:br>
            <a:r>
              <a:rPr lang="en-GB" dirty="0"/>
              <a:t>feedback loop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Moves tasks to new </a:t>
            </a:r>
            <a:br>
              <a:rPr lang="en-GB" dirty="0"/>
            </a:br>
            <a:r>
              <a:rPr lang="en-GB" dirty="0"/>
              <a:t>location before a </a:t>
            </a:r>
            <a:br>
              <a:rPr lang="en-GB" dirty="0"/>
            </a:br>
            <a:r>
              <a:rPr lang="en-GB" dirty="0"/>
              <a:t>failure occurs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6510" r="8932" b="3728"/>
          <a:stretch/>
        </p:blipFill>
        <p:spPr>
          <a:xfrm>
            <a:off x="4355976" y="2937957"/>
            <a:ext cx="41044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target of the job migration fails, then the next best target is chosen and the task is relayed to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36216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3723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750616" y="4180657"/>
            <a:ext cx="136418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750616" y="4866456"/>
            <a:ext cx="32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/>
          <p:cNvSpPr/>
          <p:nvPr/>
        </p:nvSpPr>
        <p:spPr>
          <a:xfrm>
            <a:off x="4268012" y="3892235"/>
            <a:ext cx="607976" cy="61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ication Sign 3"/>
          <p:cNvSpPr/>
          <p:nvPr/>
        </p:nvSpPr>
        <p:spPr>
          <a:xfrm>
            <a:off x="3241434" y="4273525"/>
            <a:ext cx="449784" cy="50006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Minimising Latency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Manhattan distance, the algorithm can calculate the closest edge with respect to the user, then migrate the data over to it if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8"/>
            <a:r>
              <a:rPr lang="en-GB" dirty="0">
                <a:solidFill>
                  <a:srgbClr val="C00000"/>
                </a:solidFill>
              </a:rPr>
              <a:t>4(Distance)x30ms(Latency)</a:t>
            </a:r>
          </a:p>
          <a:p>
            <a:pPr lvl="8"/>
            <a:endParaRPr lang="en-GB" dirty="0">
              <a:solidFill>
                <a:srgbClr val="C00000"/>
              </a:solidFill>
            </a:endParaRPr>
          </a:p>
          <a:p>
            <a:pPr lvl="8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2(Distance)x30ms(Latency)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84558"/>
              </p:ext>
            </p:extLst>
          </p:nvPr>
        </p:nvGraphicFramePr>
        <p:xfrm>
          <a:off x="1331715" y="3789040"/>
          <a:ext cx="3264023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6289">
                  <a:extLst>
                    <a:ext uri="{9D8B030D-6E8A-4147-A177-3AD203B41FA5}">
                      <a16:colId xmlns:a16="http://schemas.microsoft.com/office/drawing/2014/main" val="4095633484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11605712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948384650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364639695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708561170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594803850"/>
                    </a:ext>
                  </a:extLst>
                </a:gridCol>
                <a:gridCol w="466289">
                  <a:extLst>
                    <a:ext uri="{9D8B030D-6E8A-4147-A177-3AD203B41FA5}">
                      <a16:colId xmlns:a16="http://schemas.microsoft.com/office/drawing/2014/main" val="1372114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1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4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3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95042"/>
                  </a:ext>
                </a:extLst>
              </a:tr>
            </a:tbl>
          </a:graphicData>
        </a:graphic>
      </p:graphicFrame>
      <p:cxnSp>
        <p:nvCxnSpPr>
          <p:cNvPr id="4" name="Connector: Curved 3"/>
          <p:cNvCxnSpPr/>
          <p:nvPr/>
        </p:nvCxnSpPr>
        <p:spPr>
          <a:xfrm rot="10800000" flipV="1">
            <a:off x="2051795" y="5086978"/>
            <a:ext cx="1800200" cy="77763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Bent-Up 18"/>
          <p:cNvSpPr/>
          <p:nvPr/>
        </p:nvSpPr>
        <p:spPr>
          <a:xfrm rot="10800000">
            <a:off x="2339827" y="5013175"/>
            <a:ext cx="1296144" cy="23359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/>
          <p:cNvSpPr/>
          <p:nvPr/>
        </p:nvSpPr>
        <p:spPr>
          <a:xfrm rot="5400000" flipH="1">
            <a:off x="1943783" y="5337212"/>
            <a:ext cx="288032" cy="360040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9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results will be better as the baseline algorithm relies solely on a responsive mechanism when dealing with failures. With the improved algorithm, the proactive migration of a task before a failure occurs will result in less time wasted waiting for a PM/VM to restart.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Also, because the job will in most cases be migrated to an Edge close(</a:t>
            </a:r>
            <a:r>
              <a:rPr lang="en-GB" sz="2000" dirty="0" err="1"/>
              <a:t>er</a:t>
            </a:r>
            <a:r>
              <a:rPr lang="en-GB" sz="2000" dirty="0"/>
              <a:t>) to the user, this will minimise latency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&amp; Sampling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71744"/>
            <a:ext cx="7027144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methodology will be running similar work loads on both the baseline and improved algorithms, comparing the results and using them to possibly further improve our work on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Sampling time will be 10min. </a:t>
            </a:r>
          </a:p>
        </p:txBody>
      </p:sp>
    </p:spTree>
    <p:extLst>
      <p:ext uri="{BB962C8B-B14F-4D97-AF65-F5344CB8AC3E}">
        <p14:creationId xmlns:p14="http://schemas.microsoft.com/office/powerpoint/2010/main" val="292774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1494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282</TotalTime>
  <Words>277</Words>
  <Application>Microsoft Office PowerPoint</Application>
  <PresentationFormat>On-screen Show 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E-commerce Group 07: Presentation 2</vt:lpstr>
      <vt:lpstr>Baseline Algorithm</vt:lpstr>
      <vt:lpstr>Improved algorithm</vt:lpstr>
      <vt:lpstr>Cascading failures</vt:lpstr>
      <vt:lpstr>Minimising Latency</vt:lpstr>
      <vt:lpstr>Assumed Results</vt:lpstr>
      <vt:lpstr>Testing methodology &amp; Sampling time</vt:lpstr>
      <vt:lpstr>Controller</vt:lpstr>
      <vt:lpstr>Infrastructure</vt:lpstr>
      <vt:lpstr>Implementation choices</vt:lpstr>
      <vt:lpstr>SLAs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</cp:lastModifiedBy>
  <cp:revision>34</cp:revision>
  <dcterms:created xsi:type="dcterms:W3CDTF">2016-10-18T20:00:05Z</dcterms:created>
  <dcterms:modified xsi:type="dcterms:W3CDTF">2016-11-16T09:44:34Z</dcterms:modified>
</cp:coreProperties>
</file>