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7" r:id="rId3"/>
  </p:sldMasterIdLst>
  <p:notesMasterIdLst>
    <p:notesMasterId r:id="rId15"/>
  </p:notesMasterIdLst>
  <p:sldIdLst>
    <p:sldId id="256" r:id="rId4"/>
    <p:sldId id="257" r:id="rId5"/>
    <p:sldId id="259" r:id="rId6"/>
    <p:sldId id="266" r:id="rId7"/>
    <p:sldId id="267" r:id="rId8"/>
    <p:sldId id="258" r:id="rId9"/>
    <p:sldId id="260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7" autoAdjust="0"/>
    <p:restoredTop sz="94690"/>
  </p:normalViewPr>
  <p:slideViewPr>
    <p:cSldViewPr>
      <p:cViewPr varScale="1">
        <p:scale>
          <a:sx n="91" d="100"/>
          <a:sy n="91" d="100"/>
        </p:scale>
        <p:origin x="1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343E7B-78EC-4BB8-A5E6-0C944314D159}" type="datetimeFigureOut">
              <a:rPr lang="de-DE"/>
              <a:pPr>
                <a:defRPr/>
              </a:pPr>
              <a:t>15.11.16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7DED7A7-25B1-4C11-9424-1DDFE5E1640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6101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EA9F09-1340-4CFD-835C-A46187286C17}" type="slidenum">
              <a:rPr lang="de-DE" altLang="en-US">
                <a:latin typeface="Calibri" panose="020F0502020204030204" pitchFamily="34" charset="0"/>
              </a:rPr>
              <a:pPr eaLnBrk="1" hangingPunct="1"/>
              <a:t>1</a:t>
            </a:fld>
            <a:endParaRPr lang="de-DE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3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55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F2584E3-79E3-477D-9C4A-FA4C658FFDCC}" type="datetimeFigureOut">
              <a:rPr lang="de-AT"/>
              <a:pPr>
                <a:defRPr/>
              </a:pPr>
              <a:t>15.11.16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955E8C99-55E1-45D0-B215-524E0AF115F9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22842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E07A0D-8136-4D90-B6D1-A8AD2BBED465}" type="datetimeFigureOut">
              <a:rPr lang="de-DE"/>
              <a:pPr>
                <a:defRPr/>
              </a:pPr>
              <a:t>15.11.16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EA85886-4190-4BD4-83ED-BA5F2009CB8C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8409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683F255-DD10-4315-A8CC-E9BEC54772F0}" type="datetimeFigureOut">
              <a:rPr lang="de-AT"/>
              <a:pPr>
                <a:defRPr/>
              </a:pPr>
              <a:t>15.11.16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5DF7CC84-5DD4-4A1B-94D7-BF721E61F2E3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194407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DDDDE1-CD20-44B5-97DE-1870F1C7AE8D}" type="datetimeFigureOut">
              <a:rPr lang="de-DE"/>
              <a:pPr>
                <a:defRPr/>
              </a:pPr>
              <a:t>15.11.16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F7A7C7D-741C-4156-B715-23B83401BDF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268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7" descr="TU_rendering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02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0" name="Oval 10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</p:grpSp>
      <p:pic>
        <p:nvPicPr>
          <p:cNvPr id="1028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20357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B1F68B-9C8F-4B4C-AC24-047A3F7E8CFB}" type="datetimeFigureOut">
              <a:rPr lang="de-DE"/>
              <a:pPr>
                <a:defRPr/>
              </a:pPr>
              <a:t>15.11.16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D685FA9-8027-427C-B9EC-7D738A3767B3}" type="slidenum">
              <a:rPr lang="de-DE" altLang="en-US"/>
              <a:pPr/>
              <a:t>‹#›</a:t>
            </a:fld>
            <a:endParaRPr lang="de-DE" altLang="en-US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A869FD-DC8B-4501-952E-DBB6B4D39E95}" type="datetimeFigureOut">
              <a:rPr lang="de-DE"/>
              <a:pPr>
                <a:defRPr/>
              </a:pPr>
              <a:t>15.11.16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6FE617C-515F-408C-8A69-4AD2C8D17DC9}" type="slidenum">
              <a:rPr lang="de-DE" altLang="en-US"/>
              <a:pPr/>
              <a:t>‹#›</a:t>
            </a:fld>
            <a:endParaRPr lang="de-DE" altLang="en-US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643063" y="2928938"/>
            <a:ext cx="6143625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E-commerce Group 07:</a:t>
            </a:r>
            <a:br>
              <a:rPr lang="de-DE" altLang="de-DE" dirty="0"/>
            </a:br>
            <a:r>
              <a:rPr lang="de-DE" altLang="de-DE" dirty="0"/>
              <a:t>Presentation 2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643063" y="4500563"/>
            <a:ext cx="6215062" cy="92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Algorithm &amp; Implementation Choices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choices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38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39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Job Migration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Improved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7224" y="2564904"/>
            <a:ext cx="7429552" cy="3554419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dirty="0" err="1"/>
              <a:t>Preemptive</a:t>
            </a:r>
            <a:r>
              <a:rPr lang="en-GB" dirty="0"/>
              <a:t> migration:</a:t>
            </a:r>
            <a:br>
              <a:rPr lang="en-GB" dirty="0"/>
            </a:br>
            <a:endParaRPr lang="en-GB" dirty="0"/>
          </a:p>
          <a:p>
            <a:pPr lvl="1">
              <a:buFont typeface="Arial" charset="0"/>
              <a:buChar char="•"/>
            </a:pPr>
            <a:r>
              <a:rPr lang="en-GB" dirty="0"/>
              <a:t>Looks for fault flags in </a:t>
            </a:r>
            <a:br>
              <a:rPr lang="en-GB" dirty="0"/>
            </a:br>
            <a:r>
              <a:rPr lang="en-GB" dirty="0"/>
              <a:t>the system w/ </a:t>
            </a:r>
            <a:br>
              <a:rPr lang="en-GB" dirty="0"/>
            </a:br>
            <a:r>
              <a:rPr lang="en-GB" dirty="0"/>
              <a:t>feedback loop</a:t>
            </a:r>
            <a:br>
              <a:rPr lang="en-GB" dirty="0"/>
            </a:br>
            <a:endParaRPr lang="en-GB" dirty="0"/>
          </a:p>
          <a:p>
            <a:pPr lvl="1">
              <a:buFont typeface="Arial" charset="0"/>
              <a:buChar char="•"/>
            </a:pPr>
            <a:r>
              <a:rPr lang="en-GB" dirty="0"/>
              <a:t>Moves tasks to new </a:t>
            </a:r>
            <a:br>
              <a:rPr lang="en-GB" dirty="0"/>
            </a:br>
            <a:r>
              <a:rPr lang="en-GB" dirty="0"/>
              <a:t>location before a </a:t>
            </a:r>
            <a:br>
              <a:rPr lang="en-GB" dirty="0"/>
            </a:br>
            <a:r>
              <a:rPr lang="en-GB" dirty="0"/>
              <a:t>failure occurs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8" t="6510" r="8932" b="3728"/>
          <a:stretch/>
        </p:blipFill>
        <p:spPr>
          <a:xfrm>
            <a:off x="4355976" y="2937957"/>
            <a:ext cx="410445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3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Cascading 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the target of the job migration fails, then the next best target is chosen and the task is relayed to it.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836216" y="44092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37234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2160" y="44092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2750616" y="4180657"/>
            <a:ext cx="1364184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2750616" y="4866456"/>
            <a:ext cx="3261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62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Minimising Latency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the Manhattan distance, the algorithm can calculate the closest edge with respect to the user, then migrate the data over to it if needed.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4088" y="3789040"/>
            <a:ext cx="266429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 of Manhattan distance</a:t>
            </a:r>
          </a:p>
        </p:txBody>
      </p:sp>
    </p:spTree>
    <p:extLst>
      <p:ext uri="{BB962C8B-B14F-4D97-AF65-F5344CB8AC3E}">
        <p14:creationId xmlns:p14="http://schemas.microsoft.com/office/powerpoint/2010/main" val="353297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Assumed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results will be better as the baseline algorithm relies solely on a responsive mechanism when dealing with failures. With the improved algorithm, the proactive migration of a task before a failure occurs will result in less time wasted waiting for a PM/VM to restart.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Also, because the job will in most cases be migrated to an Edge close(</a:t>
            </a:r>
            <a:r>
              <a:rPr lang="en-GB" sz="2000" dirty="0" err="1"/>
              <a:t>er</a:t>
            </a:r>
            <a:r>
              <a:rPr lang="en-GB" sz="2000" dirty="0"/>
              <a:t>) to the user, this will minimise latency and energy consumption.</a:t>
            </a:r>
          </a:p>
        </p:txBody>
      </p:sp>
    </p:spTree>
    <p:extLst>
      <p:ext uri="{BB962C8B-B14F-4D97-AF65-F5344CB8AC3E}">
        <p14:creationId xmlns:p14="http://schemas.microsoft.com/office/powerpoint/2010/main" val="322357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methodology &amp; Sampling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7224" y="2571744"/>
            <a:ext cx="4794896" cy="35544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Testing methodology will be running similar work loads on both the baseline and improved algorithms, comparing the results and using them to possibly further improve our work on it.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Sampling time will be 10min. </a:t>
            </a:r>
          </a:p>
        </p:txBody>
      </p:sp>
      <p:sp>
        <p:nvSpPr>
          <p:cNvPr id="2" name="Rectangle 1"/>
          <p:cNvSpPr/>
          <p:nvPr/>
        </p:nvSpPr>
        <p:spPr>
          <a:xfrm>
            <a:off x="5652120" y="2571744"/>
            <a:ext cx="2952328" cy="3554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Example test table</a:t>
            </a:r>
          </a:p>
        </p:txBody>
      </p:sp>
    </p:spTree>
    <p:extLst>
      <p:ext uri="{BB962C8B-B14F-4D97-AF65-F5344CB8AC3E}">
        <p14:creationId xmlns:p14="http://schemas.microsoft.com/office/powerpoint/2010/main" val="292774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85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614944"/>
      </p:ext>
    </p:extLst>
  </p:cSld>
  <p:clrMapOvr>
    <a:masterClrMapping/>
  </p:clrMapOvr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TU_Powerpoint_Vorlage_logo_geografische_verortung_bild</Template>
  <TotalTime>248</TotalTime>
  <Words>209</Words>
  <Application>Microsoft Macintosh PowerPoint</Application>
  <PresentationFormat>On-screen Show (4:3)</PresentationFormat>
  <Paragraphs>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TU_Powerpoint_Vorlage</vt:lpstr>
      <vt:lpstr>Inhalt_blauer_Rahmen</vt:lpstr>
      <vt:lpstr>Inhalt_weißer_Rahmen</vt:lpstr>
      <vt:lpstr>E-commerce Group 07: Presentation 2</vt:lpstr>
      <vt:lpstr>Baseline Algorithm</vt:lpstr>
      <vt:lpstr>Improved algorithm</vt:lpstr>
      <vt:lpstr>Cascading failures</vt:lpstr>
      <vt:lpstr>Minimising Latency</vt:lpstr>
      <vt:lpstr>Assumed Results</vt:lpstr>
      <vt:lpstr>Testing methodology &amp; Sampling time</vt:lpstr>
      <vt:lpstr>Controller</vt:lpstr>
      <vt:lpstr>Infrastructure</vt:lpstr>
      <vt:lpstr>Implementation choices</vt:lpstr>
      <vt:lpstr>SLAs</vt:lpstr>
    </vt:vector>
  </TitlesOfParts>
  <Company>TU Wien - Campusversion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E-commerce: Presentation 1</dc:title>
  <dc:creator>Sevastiyan Raychev</dc:creator>
  <cp:lastModifiedBy>Roman Hlavatý</cp:lastModifiedBy>
  <cp:revision>27</cp:revision>
  <dcterms:created xsi:type="dcterms:W3CDTF">2016-10-18T20:00:05Z</dcterms:created>
  <dcterms:modified xsi:type="dcterms:W3CDTF">2016-11-15T15:48:12Z</dcterms:modified>
</cp:coreProperties>
</file>