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8"/>
  </p:notesMasterIdLst>
  <p:sldIdLst>
    <p:sldId id="256" r:id="rId4"/>
    <p:sldId id="257" r:id="rId5"/>
    <p:sldId id="259" r:id="rId6"/>
    <p:sldId id="258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19.10.16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19.10.16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19.10.16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19.10.16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19.10.16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1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Baseline Selection &amp; additional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 lvl="1"/>
            <a:r>
              <a:rPr lang="en-GB" dirty="0"/>
              <a:t>In case of failure of any task, it can be migrated to another machine / location to be completed; </a:t>
            </a:r>
            <a:r>
              <a:rPr lang="en-GB" baseline="30000" dirty="0"/>
              <a:t>[1]</a:t>
            </a:r>
            <a:endParaRPr lang="en-GB" sz="1000" dirty="0"/>
          </a:p>
          <a:p>
            <a:pPr lvl="1"/>
            <a:r>
              <a:rPr lang="en-GB" dirty="0"/>
              <a:t>Already tested and proven technique, usually implemented using HA Proxy;</a:t>
            </a:r>
          </a:p>
          <a:p>
            <a:pPr lvl="1"/>
            <a:r>
              <a:rPr lang="en-GB" dirty="0"/>
              <a:t>Effective in relation to load balancing; </a:t>
            </a:r>
            <a:r>
              <a:rPr lang="en-GB" baseline="30000" dirty="0"/>
              <a:t>[2]</a:t>
            </a:r>
            <a:endParaRPr lang="en-GB" dirty="0"/>
          </a:p>
          <a:p>
            <a:pPr lvl="1"/>
            <a:r>
              <a:rPr lang="en-GB" dirty="0"/>
              <a:t>Equipped to handle failures through VM migration;</a:t>
            </a:r>
          </a:p>
          <a:p>
            <a:pPr lvl="1"/>
            <a:r>
              <a:rPr lang="en-GB" dirty="0"/>
              <a:t>Useful to have already in place if in need of system maintenance; </a:t>
            </a:r>
            <a:r>
              <a:rPr lang="en-GB" baseline="30000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improvement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dirty="0" smtClean="0"/>
              <a:t>Migrate not only in case of failure but also when the location of the edge becomes suboptimal in relation to the user’s position: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Distance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Bandwidth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Cost</a:t>
            </a:r>
          </a:p>
          <a:p>
            <a:pPr lvl="1">
              <a:buFont typeface="Arial" charset="0"/>
              <a:buChar char="•"/>
            </a:pPr>
            <a:r>
              <a:rPr lang="en-GB" dirty="0" smtClean="0"/>
              <a:t>Energy consumption</a:t>
            </a:r>
          </a:p>
          <a:p>
            <a:pPr>
              <a:buFont typeface="Arial" charset="0"/>
              <a:buChar char="•"/>
            </a:pPr>
            <a:endParaRPr lang="en-GB" dirty="0" smtClean="0"/>
          </a:p>
          <a:p>
            <a:pPr>
              <a:buFont typeface="Arial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[1]	S. M. Hosseini and M. G. </a:t>
            </a:r>
            <a:r>
              <a:rPr lang="en-GB" sz="1600" dirty="0" err="1"/>
              <a:t>Arani</a:t>
            </a:r>
            <a:r>
              <a:rPr lang="en-GB" sz="1600" dirty="0"/>
              <a:t>, “Fault-Tolerance Techniques in Cloud Storage : A Survey,” vol. 8, no. 4, pp. 183–190, 2015.</a:t>
            </a:r>
          </a:p>
          <a:p>
            <a:r>
              <a:rPr lang="en-GB" sz="1600" dirty="0"/>
              <a:t>[2]	</a:t>
            </a:r>
            <a:r>
              <a:rPr lang="en-GB" sz="1600" dirty="0" err="1"/>
              <a:t>Nitishchandra</a:t>
            </a:r>
            <a:r>
              <a:rPr lang="en-GB" sz="1600" dirty="0"/>
              <a:t> Vyas and </a:t>
            </a:r>
            <a:r>
              <a:rPr lang="en-GB" sz="1600" dirty="0" err="1"/>
              <a:t>Prof.</a:t>
            </a:r>
            <a:r>
              <a:rPr lang="en-GB" sz="1600" dirty="0"/>
              <a:t> Amit Chauhan, “A Survey of Virtual Machine Migration Techniques in Cloud Computing,” vol. 5, no. 5, 2016.</a:t>
            </a:r>
          </a:p>
          <a:p>
            <a:r>
              <a:rPr lang="en-GB" sz="1600" dirty="0"/>
              <a:t>[3]	Sandeep Kaur; </a:t>
            </a:r>
            <a:r>
              <a:rPr lang="en-GB" sz="1600" dirty="0" err="1"/>
              <a:t>Prof.</a:t>
            </a:r>
            <a:r>
              <a:rPr lang="en-GB" sz="1600" dirty="0"/>
              <a:t> </a:t>
            </a:r>
            <a:r>
              <a:rPr lang="en-GB" sz="1600" dirty="0" err="1"/>
              <a:t>Vaibhav</a:t>
            </a:r>
            <a:r>
              <a:rPr lang="en-GB" sz="1600" dirty="0"/>
              <a:t> Pandey, “A Survey of Virtual Machine Migration Techniques in Cloud Computing,” </a:t>
            </a:r>
            <a:r>
              <a:rPr lang="en-GB" sz="1600" i="1" dirty="0" err="1"/>
              <a:t>Comput</a:t>
            </a:r>
            <a:r>
              <a:rPr lang="en-GB" sz="1600" i="1" dirty="0"/>
              <a:t>. Eng. </a:t>
            </a:r>
            <a:r>
              <a:rPr lang="en-GB" sz="1600" i="1" dirty="0" err="1"/>
              <a:t>Intell</a:t>
            </a:r>
            <a:r>
              <a:rPr lang="en-GB" sz="1600" i="1" dirty="0"/>
              <a:t>. Syst.</a:t>
            </a:r>
            <a:r>
              <a:rPr lang="en-GB" sz="1600" dirty="0"/>
              <a:t>, vol. 6, no. 7, pp. 28–34, 2015.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105</TotalTime>
  <Words>119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Symbol</vt:lpstr>
      <vt:lpstr>Wingdings</vt:lpstr>
      <vt:lpstr>Arial</vt:lpstr>
      <vt:lpstr>TU_Powerpoint_Vorlage</vt:lpstr>
      <vt:lpstr>Inhalt_blauer_Rahmen</vt:lpstr>
      <vt:lpstr>Inhalt_weißer_Rahmen</vt:lpstr>
      <vt:lpstr>E-commerce Group 07: Presentation 1</vt:lpstr>
      <vt:lpstr>Baseline</vt:lpstr>
      <vt:lpstr>Ideas for improvement</vt:lpstr>
      <vt:lpstr>References</vt:lpstr>
    </vt:vector>
  </TitlesOfParts>
  <Company>TU Wien - Campusversion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Roman Hlavatý</cp:lastModifiedBy>
  <cp:revision>9</cp:revision>
  <dcterms:created xsi:type="dcterms:W3CDTF">2016-10-18T20:00:05Z</dcterms:created>
  <dcterms:modified xsi:type="dcterms:W3CDTF">2016-10-19T09:22:16Z</dcterms:modified>
</cp:coreProperties>
</file>