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  <p:sldMasterId id="2147483667" r:id="rId3"/>
  </p:sldMasterIdLst>
  <p:notesMasterIdLst>
    <p:notesMasterId r:id="rId13"/>
  </p:notesMasterIdLst>
  <p:sldIdLst>
    <p:sldId id="256" r:id="rId4"/>
    <p:sldId id="257" r:id="rId5"/>
    <p:sldId id="259" r:id="rId6"/>
    <p:sldId id="258" r:id="rId7"/>
    <p:sldId id="260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DEE7EC"/>
    <a:srgbClr val="ABFFFF"/>
    <a:srgbClr val="A7DDE9"/>
    <a:srgbClr val="0086BB"/>
    <a:srgbClr val="0080B0"/>
    <a:srgbClr val="006090"/>
    <a:srgbClr val="00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7" autoAdjust="0"/>
    <p:restoredTop sz="94681"/>
  </p:normalViewPr>
  <p:slideViewPr>
    <p:cSldViewPr>
      <p:cViewPr varScale="1">
        <p:scale>
          <a:sx n="106" d="100"/>
          <a:sy n="106" d="100"/>
        </p:scale>
        <p:origin x="7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7343E7B-78EC-4BB8-A5E6-0C944314D159}" type="datetimeFigureOut">
              <a:rPr lang="de-DE"/>
              <a:pPr>
                <a:defRPr/>
              </a:pPr>
              <a:t>15.11.2016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7DED7A7-25B1-4C11-9424-1DDFE5E16401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6101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AEA9F09-1340-4CFD-835C-A46187286C17}" type="slidenum">
              <a:rPr lang="de-DE" altLang="en-US">
                <a:latin typeface="Calibri" panose="020F0502020204030204" pitchFamily="34" charset="0"/>
              </a:rPr>
              <a:pPr eaLnBrk="1" hangingPunct="1"/>
              <a:t>1</a:t>
            </a:fld>
            <a:endParaRPr lang="de-DE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03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55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F2584E3-79E3-477D-9C4A-FA4C658FFDCC}" type="datetimeFigureOut">
              <a:rPr lang="de-AT"/>
              <a:pPr>
                <a:defRPr/>
              </a:pPr>
              <a:t>15.11.2016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955E8C99-55E1-45D0-B215-524E0AF115F9}" type="slidenum">
              <a:rPr lang="de-AT" altLang="en-US"/>
              <a:pPr/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228429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E07A0D-8136-4D90-B6D1-A8AD2BBED465}" type="datetimeFigureOut">
              <a:rPr lang="de-DE"/>
              <a:pPr>
                <a:defRPr/>
              </a:pPr>
              <a:t>15.11.2016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7EA85886-4190-4BD4-83ED-BA5F2009CB8C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8409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A683F255-DD10-4315-A8CC-E9BEC54772F0}" type="datetimeFigureOut">
              <a:rPr lang="de-AT"/>
              <a:pPr>
                <a:defRPr/>
              </a:pPr>
              <a:t>15.11.2016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5DF7CC84-5DD4-4A1B-94D7-BF721E61F2E3}" type="slidenum">
              <a:rPr lang="de-AT" altLang="en-US"/>
              <a:pPr/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194407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DDDDE1-CD20-44B5-97DE-1870F1C7AE8D}" type="datetimeFigureOut">
              <a:rPr lang="de-DE"/>
              <a:pPr>
                <a:defRPr/>
              </a:pPr>
              <a:t>15.11.2016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CF7A7C7D-741C-4156-B715-23B83401BDFD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2684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7" descr="TU_rendering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uppieren 14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1029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  <p:sp>
          <p:nvSpPr>
            <p:cNvPr id="1030" name="Oval 10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  <p:sp>
          <p:nvSpPr>
            <p:cNvPr id="1031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</p:grpSp>
      <p:pic>
        <p:nvPicPr>
          <p:cNvPr id="1028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203575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B1F68B-9C8F-4B4C-AC24-047A3F7E8CFB}" type="datetimeFigureOut">
              <a:rPr lang="de-DE"/>
              <a:pPr>
                <a:defRPr/>
              </a:pPr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D685FA9-8027-427C-B9EC-7D738A3767B3}" type="slidenum">
              <a:rPr lang="de-DE" altLang="en-US"/>
              <a:pPr/>
              <a:t>‹#›</a:t>
            </a:fld>
            <a:endParaRPr lang="de-DE" altLang="en-US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2055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A869FD-DC8B-4501-952E-DBB6B4D39E95}" type="datetimeFigureOut">
              <a:rPr lang="de-DE"/>
              <a:pPr>
                <a:defRPr/>
              </a:pPr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6FE617C-515F-408C-8A69-4AD2C8D17DC9}" type="slidenum">
              <a:rPr lang="de-DE" altLang="en-US"/>
              <a:pPr/>
              <a:t>‹#›</a:t>
            </a:fld>
            <a:endParaRPr lang="de-DE" altLang="en-US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3079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1643063" y="2928938"/>
            <a:ext cx="6143625" cy="1255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E-commerce Group 07:</a:t>
            </a:r>
            <a:br>
              <a:rPr lang="de-DE" altLang="de-DE" dirty="0"/>
            </a:br>
            <a:r>
              <a:rPr lang="de-DE" altLang="de-DE" dirty="0"/>
              <a:t>Presentation 2</a:t>
            </a: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643063" y="4500563"/>
            <a:ext cx="6215062" cy="928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Algorithm &amp; Implementation Choices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38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Improved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7224" y="2564904"/>
            <a:ext cx="7429552" cy="3554419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GB" dirty="0" err="1"/>
              <a:t>Preemptive</a:t>
            </a:r>
            <a:r>
              <a:rPr lang="en-GB" dirty="0"/>
              <a:t> migration:</a:t>
            </a:r>
            <a:br>
              <a:rPr lang="en-GB" dirty="0"/>
            </a:br>
            <a:endParaRPr lang="en-GB" dirty="0"/>
          </a:p>
          <a:p>
            <a:pPr lvl="1">
              <a:buFont typeface="Arial" charset="0"/>
              <a:buChar char="•"/>
            </a:pPr>
            <a:r>
              <a:rPr lang="en-GB" dirty="0"/>
              <a:t>Looks for fault flags in </a:t>
            </a:r>
            <a:br>
              <a:rPr lang="en-GB" dirty="0"/>
            </a:br>
            <a:r>
              <a:rPr lang="en-GB" dirty="0"/>
              <a:t>the system w/ </a:t>
            </a:r>
            <a:br>
              <a:rPr lang="en-GB" dirty="0"/>
            </a:br>
            <a:r>
              <a:rPr lang="en-GB" dirty="0"/>
              <a:t>feedback loop</a:t>
            </a:r>
            <a:br>
              <a:rPr lang="en-GB" dirty="0"/>
            </a:br>
            <a:endParaRPr lang="en-GB" dirty="0"/>
          </a:p>
          <a:p>
            <a:pPr lvl="1">
              <a:buFont typeface="Arial" charset="0"/>
              <a:buChar char="•"/>
            </a:pPr>
            <a:r>
              <a:rPr lang="en-GB" dirty="0"/>
              <a:t>Moves tasks to new </a:t>
            </a:r>
            <a:br>
              <a:rPr lang="en-GB" dirty="0"/>
            </a:br>
            <a:r>
              <a:rPr lang="en-GB" dirty="0"/>
              <a:t>location before a </a:t>
            </a:r>
            <a:br>
              <a:rPr lang="en-GB" dirty="0"/>
            </a:br>
            <a:r>
              <a:rPr lang="en-GB" dirty="0"/>
              <a:t>failure occurs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8" t="6510" r="8932" b="3728"/>
          <a:stretch/>
        </p:blipFill>
        <p:spPr>
          <a:xfrm>
            <a:off x="4355976" y="2924944"/>
            <a:ext cx="410445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3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Assumed 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2357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methodology &amp; Sampling time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774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85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Infrastructure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61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choices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38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SLAs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392832"/>
      </p:ext>
    </p:extLst>
  </p:cSld>
  <p:clrMapOvr>
    <a:masterClrMapping/>
  </p:clrMapOvr>
</p:sld>
</file>

<file path=ppt/theme/theme1.xml><?xml version="1.0" encoding="utf-8"?>
<a:theme xmlns:a="http://schemas.openxmlformats.org/drawingml/2006/main" name="TU_Powerpoint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TU_Powerpoint_Vorlage_logo_geografische_verortung_bild</Template>
  <TotalTime>123</TotalTime>
  <Words>28</Words>
  <Application>Microsoft Office PowerPoint</Application>
  <PresentationFormat>On-screen Show (4:3)</PresentationFormat>
  <Paragraphs>14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Symbol</vt:lpstr>
      <vt:lpstr>Wingdings</vt:lpstr>
      <vt:lpstr>TU_Powerpoint_Vorlage</vt:lpstr>
      <vt:lpstr>Inhalt_blauer_Rahmen</vt:lpstr>
      <vt:lpstr>Inhalt_weißer_Rahmen</vt:lpstr>
      <vt:lpstr>E-commerce Group 07: Presentation 2</vt:lpstr>
      <vt:lpstr>Baseline Algorithm</vt:lpstr>
      <vt:lpstr>Improved algorithm</vt:lpstr>
      <vt:lpstr>Assumed Results</vt:lpstr>
      <vt:lpstr>Testing methodology &amp; Sampling time</vt:lpstr>
      <vt:lpstr>Controller</vt:lpstr>
      <vt:lpstr>Infrastructure</vt:lpstr>
      <vt:lpstr>Implementation choices</vt:lpstr>
      <vt:lpstr>SLAs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E-commerce: Presentation 1</dc:title>
  <dc:creator>Sevastiyan Raychev</dc:creator>
  <cp:lastModifiedBy>Sevastiyan Raychev</cp:lastModifiedBy>
  <cp:revision>15</cp:revision>
  <dcterms:created xsi:type="dcterms:W3CDTF">2016-10-18T20:00:05Z</dcterms:created>
  <dcterms:modified xsi:type="dcterms:W3CDTF">2016-11-15T13:37:28Z</dcterms:modified>
</cp:coreProperties>
</file>