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00BA6-09A6-48DA-1770-E8A7AB453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590E5D-674D-3EDC-CA11-A141DB427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1DFE97-3E68-D738-3FA2-72E5AA35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BA46-ACAE-41F4-AE37-E2BAFE6B25B4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1EC66D-2AB7-7D0E-9AB0-A55826B7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92515A-28A6-44AB-54DC-FCEE25CF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DE9-B923-431E-B321-F3FB3AB5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52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EACF2-F1A2-E0FE-6FE2-32B7A65D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312B04-5AF0-0905-EC2D-5CD1F7A3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ABF56-32FF-4F30-0666-B4CEF14E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BA46-ACAE-41F4-AE37-E2BAFE6B25B4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DD84AE-C207-6899-4F32-E962EEDE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2EBA3E-FCF6-4C0D-C19B-824E3BB0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DE9-B923-431E-B321-F3FB3AB5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16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7DBD85-7581-491A-B08B-A3083014B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BC75AA-70D9-2502-3CBC-41B87C0A4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122863-708E-9A22-EF8B-ADCED86F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BA46-ACAE-41F4-AE37-E2BAFE6B25B4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21E45-EF57-D378-9893-A3E0F0AC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16C0E0-8243-5647-53D8-F8EB074B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DE9-B923-431E-B321-F3FB3AB5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3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8BE44-43EF-6C2E-3073-A5270EA6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9BE6B9-8C6A-AF7F-0052-057282F9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63A654-E22B-300B-6320-DA0635FE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BA46-ACAE-41F4-AE37-E2BAFE6B25B4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AEC200-F7F6-4244-07DC-7CE5FB77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1AC405-4DEF-11B4-2E54-60729896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DE9-B923-431E-B321-F3FB3AB5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31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3B298-1D39-E9C1-164F-8D3C497F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866EBE-353E-A3B3-21E7-568221D60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5CAEF-E44F-4E64-8836-F5C807CA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BA46-ACAE-41F4-AE37-E2BAFE6B25B4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3D0C54-379D-B243-C5F6-1B1509C5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7480D-F090-841E-F5C5-8820BAC5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DE9-B923-431E-B321-F3FB3AB5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2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6AC6A-C68C-857A-3831-12EF4222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15A942-46C0-0300-9CA4-CFD75D447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636B70-FFAC-3BED-1A52-03A0CF9F1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894DAA-75DE-1CCC-F8EE-34C9BF89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BA46-ACAE-41F4-AE37-E2BAFE6B25B4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EF696D-8352-0665-D55C-E37B7DDC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2D93F2-96F6-F433-05C4-7EFF4E2D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DE9-B923-431E-B321-F3FB3AB5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21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6E6F7-466D-D96C-958D-55CCA36A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B7EAE6-D1E9-F999-2265-37762566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59B202-40D9-E9AD-945A-60292E734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F02EA1-6653-A66A-A68C-C749D14DD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D2B626-EBE0-A8BB-5FC4-BAEFD2F2C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B49431-1D8E-D4C7-5DE3-7F235092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BA46-ACAE-41F4-AE37-E2BAFE6B25B4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242E56-CD03-2E5D-3B87-913D12AC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F6E157-698E-8B9E-1BD2-A34FA588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DE9-B923-431E-B321-F3FB3AB5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8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DED10-4421-F91D-9824-2FEC5689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14A174-5313-4521-5E48-D2A22366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BA46-ACAE-41F4-AE37-E2BAFE6B25B4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F26605-631E-F557-915F-0F6BCA07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C4ED77-83FA-7BB4-F7CF-93577312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DE9-B923-431E-B321-F3FB3AB5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2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D59A8B-F6A9-AF32-8D59-BD666750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BA46-ACAE-41F4-AE37-E2BAFE6B25B4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994455-899B-A0C7-067A-43CE3E1D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0CDA6E-026D-0F6C-4116-C659A000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DE9-B923-431E-B321-F3FB3AB5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9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493A2-A13F-51EF-FAFD-B11C38BC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FC005-58B7-4C51-CB72-A2E9E31F6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40CA23-655F-7E62-EBC1-E06777CF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EAACE8-FD66-004D-2EA2-BA5142D7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BA46-ACAE-41F4-AE37-E2BAFE6B25B4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DD0BEB-9370-E270-4852-8C56B7D7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17F828-0E64-152E-535A-631B598F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DE9-B923-431E-B321-F3FB3AB5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4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64DCA-530E-FBA8-EE7D-A89196F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A1003C-0D2C-68C3-EEC5-A1FA54B07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85135-7567-13F4-9A1A-C9D230BC2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7931A1-7FF7-8281-E21A-F74D494C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BA46-ACAE-41F4-AE37-E2BAFE6B25B4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0C9B2-F145-9141-534F-A414A0A2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CCF1E7-D674-DC0A-1CE3-94774D3C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DE9-B923-431E-B321-F3FB3AB5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25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43338-FDD6-D6A5-1537-1C061751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91CCC2-5FB3-B111-649A-1A228E6B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AA04A-3044-8F2C-FC44-BF2BBED81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BA46-ACAE-41F4-AE37-E2BAFE6B25B4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F5E2D4-DCA1-74AC-74C1-743073270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7D802-6B60-4A04-13B6-233AC37EF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EDE9-B923-431E-B321-F3FB3AB5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A24263-8070-F1A6-B224-B0DB9FCE3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818" y="0"/>
            <a:ext cx="1651818" cy="786581"/>
          </a:xfrm>
          <a:solidFill>
            <a:schemeClr val="accent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Upload </a:t>
            </a:r>
          </a:p>
          <a:p>
            <a:r>
              <a:rPr lang="en-US" dirty="0"/>
              <a:t>Test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D335867-A191-873B-3184-DCE42BE6A34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51818" cy="78658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Upload</a:t>
            </a:r>
          </a:p>
          <a:p>
            <a:r>
              <a:rPr lang="en-US" dirty="0"/>
              <a:t>answers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95F3689-B66B-3F05-390F-C5A38323E98B}"/>
              </a:ext>
            </a:extLst>
          </p:cNvPr>
          <p:cNvSpPr txBox="1">
            <a:spLocks/>
          </p:cNvSpPr>
          <p:nvPr/>
        </p:nvSpPr>
        <p:spPr>
          <a:xfrm>
            <a:off x="0" y="865239"/>
            <a:ext cx="1651818" cy="51127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Delete</a:t>
            </a:r>
          </a:p>
          <a:p>
            <a:r>
              <a:rPr lang="en-US" dirty="0"/>
              <a:t>Answers</a:t>
            </a:r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6069D4A-CDF3-BC15-1701-8683F547B748}"/>
              </a:ext>
            </a:extLst>
          </p:cNvPr>
          <p:cNvSpPr txBox="1">
            <a:spLocks/>
          </p:cNvSpPr>
          <p:nvPr/>
        </p:nvSpPr>
        <p:spPr>
          <a:xfrm>
            <a:off x="0" y="1376517"/>
            <a:ext cx="1651818" cy="51127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Delete</a:t>
            </a:r>
          </a:p>
          <a:p>
            <a:r>
              <a:rPr lang="en-US" dirty="0"/>
              <a:t>Test</a:t>
            </a:r>
            <a:endParaRPr lang="ru-RU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2CBCE00-560D-2BF2-D46B-63DCBC579EFF}"/>
              </a:ext>
            </a:extLst>
          </p:cNvPr>
          <p:cNvSpPr txBox="1">
            <a:spLocks/>
          </p:cNvSpPr>
          <p:nvPr/>
        </p:nvSpPr>
        <p:spPr>
          <a:xfrm>
            <a:off x="10913806" y="1"/>
            <a:ext cx="1278194" cy="53094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Close </a:t>
            </a:r>
          </a:p>
          <a:p>
            <a:r>
              <a:rPr lang="en-US" dirty="0"/>
              <a:t>program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2E9D4808-23E4-9B9D-E1B4-93443CBD4A37}"/>
              </a:ext>
            </a:extLst>
          </p:cNvPr>
          <p:cNvSpPr txBox="1">
            <a:spLocks/>
          </p:cNvSpPr>
          <p:nvPr/>
        </p:nvSpPr>
        <p:spPr>
          <a:xfrm>
            <a:off x="9881420" y="4739146"/>
            <a:ext cx="2329426" cy="211885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</a:t>
            </a:r>
            <a:endParaRPr lang="ru-RU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FDA2E5E-8CD2-48DC-F402-ACA9D94C9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21962"/>
              </p:ext>
            </p:extLst>
          </p:nvPr>
        </p:nvGraphicFramePr>
        <p:xfrm>
          <a:off x="9881419" y="5270090"/>
          <a:ext cx="2348272" cy="158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36">
                  <a:extLst>
                    <a:ext uri="{9D8B030D-6E8A-4147-A177-3AD203B41FA5}">
                      <a16:colId xmlns:a16="http://schemas.microsoft.com/office/drawing/2014/main" val="2485360147"/>
                    </a:ext>
                  </a:extLst>
                </a:gridCol>
                <a:gridCol w="1174136">
                  <a:extLst>
                    <a:ext uri="{9D8B030D-6E8A-4147-A177-3AD203B41FA5}">
                      <a16:colId xmlns:a16="http://schemas.microsoft.com/office/drawing/2014/main" val="2850698301"/>
                    </a:ext>
                  </a:extLst>
                </a:gridCol>
              </a:tblGrid>
              <a:tr h="503083">
                <a:tc>
                  <a:txBody>
                    <a:bodyPr/>
                    <a:lstStyle/>
                    <a:p>
                      <a:r>
                        <a:rPr lang="en-US" dirty="0"/>
                        <a:t>True: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064917"/>
                  </a:ext>
                </a:extLst>
              </a:tr>
              <a:tr h="542412">
                <a:tc>
                  <a:txBody>
                    <a:bodyPr/>
                    <a:lstStyle/>
                    <a:p>
                      <a:r>
                        <a:rPr lang="en-US" dirty="0"/>
                        <a:t>False: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77784"/>
                  </a:ext>
                </a:extLst>
              </a:tr>
              <a:tr h="542412">
                <a:tc>
                  <a:txBody>
                    <a:bodyPr/>
                    <a:lstStyle/>
                    <a:p>
                      <a:r>
                        <a:rPr lang="en-US" dirty="0"/>
                        <a:t>Mark: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24170"/>
                  </a:ext>
                </a:extLst>
              </a:tr>
            </a:tbl>
          </a:graphicData>
        </a:graphic>
      </p:graphicFrame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B367D006-9A7D-D773-BDD8-2C6D343E5E75}"/>
              </a:ext>
            </a:extLst>
          </p:cNvPr>
          <p:cNvSpPr txBox="1">
            <a:spLocks/>
          </p:cNvSpPr>
          <p:nvPr/>
        </p:nvSpPr>
        <p:spPr>
          <a:xfrm>
            <a:off x="5270091" y="6346722"/>
            <a:ext cx="1651818" cy="51127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016C0DDD-ED28-76BD-E80F-A6DC2B31D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92697"/>
              </p:ext>
            </p:extLst>
          </p:nvPr>
        </p:nvGraphicFramePr>
        <p:xfrm>
          <a:off x="6096000" y="934065"/>
          <a:ext cx="3519128" cy="476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64">
                  <a:extLst>
                    <a:ext uri="{9D8B030D-6E8A-4147-A177-3AD203B41FA5}">
                      <a16:colId xmlns:a16="http://schemas.microsoft.com/office/drawing/2014/main" val="2411088020"/>
                    </a:ext>
                  </a:extLst>
                </a:gridCol>
                <a:gridCol w="1759564">
                  <a:extLst>
                    <a:ext uri="{9D8B030D-6E8A-4147-A177-3AD203B41FA5}">
                      <a16:colId xmlns:a16="http://schemas.microsoft.com/office/drawing/2014/main" val="2640878209"/>
                    </a:ext>
                  </a:extLst>
                </a:gridCol>
              </a:tblGrid>
              <a:tr h="8986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 Test Table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65017"/>
                  </a:ext>
                </a:extLst>
              </a:tr>
              <a:tr h="967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Quiz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49047"/>
                  </a:ext>
                </a:extLst>
              </a:tr>
              <a:tr h="967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Quiz 2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8734"/>
                  </a:ext>
                </a:extLst>
              </a:tr>
              <a:tr h="967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Quiz 3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379455"/>
                  </a:ext>
                </a:extLst>
              </a:tr>
              <a:tr h="967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Quiz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05814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B573E79B-1DC9-992B-665D-AE1224F67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49309"/>
              </p:ext>
            </p:extLst>
          </p:nvPr>
        </p:nvGraphicFramePr>
        <p:xfrm>
          <a:off x="2477727" y="934065"/>
          <a:ext cx="3519128" cy="476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64">
                  <a:extLst>
                    <a:ext uri="{9D8B030D-6E8A-4147-A177-3AD203B41FA5}">
                      <a16:colId xmlns:a16="http://schemas.microsoft.com/office/drawing/2014/main" val="2411088020"/>
                    </a:ext>
                  </a:extLst>
                </a:gridCol>
                <a:gridCol w="1759564">
                  <a:extLst>
                    <a:ext uri="{9D8B030D-6E8A-4147-A177-3AD203B41FA5}">
                      <a16:colId xmlns:a16="http://schemas.microsoft.com/office/drawing/2014/main" val="2640878209"/>
                    </a:ext>
                  </a:extLst>
                </a:gridCol>
              </a:tblGrid>
              <a:tr h="8986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 Answer Table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65017"/>
                  </a:ext>
                </a:extLst>
              </a:tr>
              <a:tr h="967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Quiz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49047"/>
                  </a:ext>
                </a:extLst>
              </a:tr>
              <a:tr h="967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Quiz 2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8734"/>
                  </a:ext>
                </a:extLst>
              </a:tr>
              <a:tr h="967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Quiz 3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379455"/>
                  </a:ext>
                </a:extLst>
              </a:tr>
              <a:tr h="967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Quiz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05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79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55C839A-63B9-DCD7-55C3-1182F4BA58CA}"/>
              </a:ext>
            </a:extLst>
          </p:cNvPr>
          <p:cNvSpPr/>
          <p:nvPr/>
        </p:nvSpPr>
        <p:spPr>
          <a:xfrm>
            <a:off x="930442" y="4267200"/>
            <a:ext cx="2165684" cy="1475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5F48507-3179-491D-35BA-3C6A127C4F43}"/>
              </a:ext>
            </a:extLst>
          </p:cNvPr>
          <p:cNvSpPr/>
          <p:nvPr/>
        </p:nvSpPr>
        <p:spPr>
          <a:xfrm>
            <a:off x="930442" y="1387642"/>
            <a:ext cx="2165684" cy="1475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Answers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968350B-0D23-4E66-2332-7743604CC11A}"/>
              </a:ext>
            </a:extLst>
          </p:cNvPr>
          <p:cNvSpPr/>
          <p:nvPr/>
        </p:nvSpPr>
        <p:spPr>
          <a:xfrm>
            <a:off x="4628148" y="1387642"/>
            <a:ext cx="2165684" cy="1475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D39182-0738-B5BE-7652-5EC64DABB0E2}"/>
              </a:ext>
            </a:extLst>
          </p:cNvPr>
          <p:cNvSpPr/>
          <p:nvPr/>
        </p:nvSpPr>
        <p:spPr>
          <a:xfrm>
            <a:off x="8325854" y="4267200"/>
            <a:ext cx="2165684" cy="1475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6769A3E-7155-31E2-804A-75E010E14D97}"/>
              </a:ext>
            </a:extLst>
          </p:cNvPr>
          <p:cNvSpPr/>
          <p:nvPr/>
        </p:nvSpPr>
        <p:spPr>
          <a:xfrm>
            <a:off x="8325854" y="1387642"/>
            <a:ext cx="2165684" cy="1475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747720-9BF4-A66C-4CF3-25FB683DBC4B}"/>
              </a:ext>
            </a:extLst>
          </p:cNvPr>
          <p:cNvSpPr/>
          <p:nvPr/>
        </p:nvSpPr>
        <p:spPr>
          <a:xfrm>
            <a:off x="4628148" y="4267200"/>
            <a:ext cx="2165684" cy="1475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75BC8A7-43E2-7EF2-8A01-D06CB5418B09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2013284" y="286351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D08C490-B83D-68DD-C5F4-C9DE365BF5F0}"/>
              </a:ext>
            </a:extLst>
          </p:cNvPr>
          <p:cNvCxnSpPr>
            <a:cxnSpLocks/>
          </p:cNvCxnSpPr>
          <p:nvPr/>
        </p:nvCxnSpPr>
        <p:spPr>
          <a:xfrm flipH="1">
            <a:off x="3240505" y="5005137"/>
            <a:ext cx="127534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A670DC4-C1F6-1872-2C11-1A105BC75412}"/>
              </a:ext>
            </a:extLst>
          </p:cNvPr>
          <p:cNvCxnSpPr>
            <a:cxnSpLocks/>
          </p:cNvCxnSpPr>
          <p:nvPr/>
        </p:nvCxnSpPr>
        <p:spPr>
          <a:xfrm>
            <a:off x="5710990" y="2995863"/>
            <a:ext cx="0" cy="11389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99B85B3-556A-4FE0-1C1C-B39CF80C7995}"/>
              </a:ext>
            </a:extLst>
          </p:cNvPr>
          <p:cNvCxnSpPr>
            <a:cxnSpLocks/>
          </p:cNvCxnSpPr>
          <p:nvPr/>
        </p:nvCxnSpPr>
        <p:spPr>
          <a:xfrm>
            <a:off x="3240505" y="2117558"/>
            <a:ext cx="127534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DE4F734-C2C3-6933-BEEB-D978BF094341}"/>
              </a:ext>
            </a:extLst>
          </p:cNvPr>
          <p:cNvCxnSpPr>
            <a:cxnSpLocks/>
          </p:cNvCxnSpPr>
          <p:nvPr/>
        </p:nvCxnSpPr>
        <p:spPr>
          <a:xfrm flipH="1">
            <a:off x="6938210" y="2125579"/>
            <a:ext cx="127534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3B8C88A3-BE1E-B207-BC10-0EFB7BC65539}"/>
              </a:ext>
            </a:extLst>
          </p:cNvPr>
          <p:cNvCxnSpPr>
            <a:cxnSpLocks/>
          </p:cNvCxnSpPr>
          <p:nvPr/>
        </p:nvCxnSpPr>
        <p:spPr>
          <a:xfrm>
            <a:off x="6938210" y="5005137"/>
            <a:ext cx="127534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EC118EC-6A5F-FBF7-F5CB-9B7E1AC20194}"/>
              </a:ext>
            </a:extLst>
          </p:cNvPr>
          <p:cNvSpPr/>
          <p:nvPr/>
        </p:nvSpPr>
        <p:spPr>
          <a:xfrm>
            <a:off x="3687833" y="1061881"/>
            <a:ext cx="535724" cy="92333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4A9DA86-BEA7-5D6F-F240-5AE5723D8B33}"/>
              </a:ext>
            </a:extLst>
          </p:cNvPr>
          <p:cNvSpPr/>
          <p:nvPr/>
        </p:nvSpPr>
        <p:spPr>
          <a:xfrm>
            <a:off x="5900329" y="3087193"/>
            <a:ext cx="535724" cy="92333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ACB81F8-3EE9-35B3-A794-C2A19680ECC4}"/>
              </a:ext>
            </a:extLst>
          </p:cNvPr>
          <p:cNvSpPr/>
          <p:nvPr/>
        </p:nvSpPr>
        <p:spPr>
          <a:xfrm>
            <a:off x="3644190" y="5005137"/>
            <a:ext cx="535724" cy="92333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942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60</Words>
  <Application>Microsoft Office PowerPoint</Application>
  <PresentationFormat>Широкоэкранный</PresentationFormat>
  <Paragraphs>45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3</cp:revision>
  <dcterms:created xsi:type="dcterms:W3CDTF">2024-04-04T08:44:34Z</dcterms:created>
  <dcterms:modified xsi:type="dcterms:W3CDTF">2024-04-10T23:25:37Z</dcterms:modified>
</cp:coreProperties>
</file>