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BBEFC1-3DDF-49E5-8DC0-59214D38DCD0}" v="36" dt="2019-02-03T23:35:09.8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Демидов Всеволод Игоревич" userId="ee28f3abaa32c1cc" providerId="LiveId" clId="{C5BBEFC1-3DDF-49E5-8DC0-59214D38DCD0}"/>
    <pc:docChg chg="modSld">
      <pc:chgData name="Демидов Всеволод Игоревич" userId="ee28f3abaa32c1cc" providerId="LiveId" clId="{C5BBEFC1-3DDF-49E5-8DC0-59214D38DCD0}" dt="2019-02-03T23:35:09.823" v="35" actId="20577"/>
      <pc:docMkLst>
        <pc:docMk/>
      </pc:docMkLst>
      <pc:sldChg chg="modSp">
        <pc:chgData name="Демидов Всеволод Игоревич" userId="ee28f3abaa32c1cc" providerId="LiveId" clId="{C5BBEFC1-3DDF-49E5-8DC0-59214D38DCD0}" dt="2019-02-03T23:35:09.823" v="35" actId="20577"/>
        <pc:sldMkLst>
          <pc:docMk/>
          <pc:sldMk cId="1065764866" sldId="259"/>
        </pc:sldMkLst>
        <pc:spChg chg="mod">
          <ac:chgData name="Демидов Всеволод Игоревич" userId="ee28f3abaa32c1cc" providerId="LiveId" clId="{C5BBEFC1-3DDF-49E5-8DC0-59214D38DCD0}" dt="2019-02-03T23:35:09.823" v="35" actId="20577"/>
          <ac:spMkLst>
            <pc:docMk/>
            <pc:sldMk cId="1065764866" sldId="259"/>
            <ac:spMk id="3" creationId="{2CFFBD2D-E7C1-4BFB-BA5F-E1AE020A525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066C2-DF73-4CB0-9915-A4F6DC1A7B2D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25B61-A76B-40A5-B82C-3F0ABCBB56A7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8428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066C2-DF73-4CB0-9915-A4F6DC1A7B2D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25B61-A76B-40A5-B82C-3F0ABCBB5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992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066C2-DF73-4CB0-9915-A4F6DC1A7B2D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25B61-A76B-40A5-B82C-3F0ABCBB5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9332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066C2-DF73-4CB0-9915-A4F6DC1A7B2D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25B61-A76B-40A5-B82C-3F0ABCBB56A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12615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066C2-DF73-4CB0-9915-A4F6DC1A7B2D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25B61-A76B-40A5-B82C-3F0ABCBB5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0334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066C2-DF73-4CB0-9915-A4F6DC1A7B2D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25B61-A76B-40A5-B82C-3F0ABCBB56A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4939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066C2-DF73-4CB0-9915-A4F6DC1A7B2D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25B61-A76B-40A5-B82C-3F0ABCBB5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4541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066C2-DF73-4CB0-9915-A4F6DC1A7B2D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25B61-A76B-40A5-B82C-3F0ABCBB5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29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066C2-DF73-4CB0-9915-A4F6DC1A7B2D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25B61-A76B-40A5-B82C-3F0ABCBB5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976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066C2-DF73-4CB0-9915-A4F6DC1A7B2D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25B61-A76B-40A5-B82C-3F0ABCBB5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513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066C2-DF73-4CB0-9915-A4F6DC1A7B2D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25B61-A76B-40A5-B82C-3F0ABCBB5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95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066C2-DF73-4CB0-9915-A4F6DC1A7B2D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25B61-A76B-40A5-B82C-3F0ABCBB5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354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066C2-DF73-4CB0-9915-A4F6DC1A7B2D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25B61-A76B-40A5-B82C-3F0ABCBB5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491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066C2-DF73-4CB0-9915-A4F6DC1A7B2D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25B61-A76B-40A5-B82C-3F0ABCBB5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409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066C2-DF73-4CB0-9915-A4F6DC1A7B2D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25B61-A76B-40A5-B82C-3F0ABCBB5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909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066C2-DF73-4CB0-9915-A4F6DC1A7B2D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25B61-A76B-40A5-B82C-3F0ABCBB5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255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066C2-DF73-4CB0-9915-A4F6DC1A7B2D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25B61-A76B-40A5-B82C-3F0ABCBB5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051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14066C2-DF73-4CB0-9915-A4F6DC1A7B2D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7925B61-A76B-40A5-B82C-3F0ABCBB5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3971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62362DE-7747-4D8B-99FA-8E36F0B15F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589618-40C8-464B-AD23-187FAE10FF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35754" y="628617"/>
            <a:ext cx="6368858" cy="3028983"/>
          </a:xfrm>
        </p:spPr>
        <p:txBody>
          <a:bodyPr>
            <a:normAutofit/>
          </a:bodyPr>
          <a:lstStyle/>
          <a:p>
            <a:r>
              <a:rPr lang="en-US" b="1" dirty="0"/>
              <a:t>Hotel neighborhood </a:t>
            </a:r>
            <a:br>
              <a:rPr lang="en-US" b="1" dirty="0"/>
            </a:br>
            <a:r>
              <a:rPr lang="en-US" b="1" dirty="0"/>
              <a:t>selection advisor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C886DC4-4B83-4BC0-99D6-81C47731C4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72839" y="4723648"/>
            <a:ext cx="5233180" cy="1564744"/>
          </a:xfrm>
        </p:spPr>
        <p:txBody>
          <a:bodyPr>
            <a:normAutofit/>
          </a:bodyPr>
          <a:lstStyle/>
          <a:p>
            <a:r>
              <a:rPr lang="en-US" dirty="0"/>
              <a:t>IBM ML course capstone project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46EDC7CC-7EA6-4554-A936-1A5CFC3239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6633" y="1264416"/>
            <a:ext cx="4004489" cy="4004489"/>
          </a:xfrm>
          <a:prstGeom prst="rect">
            <a:avLst/>
          </a:prstGeom>
          <a:ln w="15875"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123E6E-F713-4254-A6BF-358CC8EC6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F690FE0-5412-4598-8AD6-769BB36E2C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4850BB6-6709-408E-BEFD-24DC5E3C2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A03B410-983E-40D8-A4EA-2BB747CB0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2B92421-6A58-4A51-AB7D-B97EA85E30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092B0B-C6FB-4CDC-ABE8-5C817CAC69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80301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651365-E42E-4210-88F7-4D3A74D5D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3633" y="117446"/>
            <a:ext cx="9419948" cy="1507067"/>
          </a:xfrm>
        </p:spPr>
        <p:txBody>
          <a:bodyPr/>
          <a:lstStyle/>
          <a:p>
            <a:r>
              <a:rPr lang="en-US" dirty="0"/>
              <a:t>What city neighborhood is better?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4C41CB-2541-4245-BB27-8389E805C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881" y="1621366"/>
            <a:ext cx="8534400" cy="3615267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What will you select:</a:t>
            </a:r>
          </a:p>
          <a:p>
            <a:r>
              <a:rPr lang="en-US" dirty="0"/>
              <a:t>Park or promenade?</a:t>
            </a:r>
          </a:p>
          <a:p>
            <a:r>
              <a:rPr lang="en-US" dirty="0"/>
              <a:t>Coffee shop or bakery?</a:t>
            </a:r>
          </a:p>
          <a:p>
            <a:r>
              <a:rPr lang="en-US" dirty="0"/>
              <a:t>Gym or swimming pool?</a:t>
            </a:r>
          </a:p>
          <a:p>
            <a:r>
              <a:rPr lang="en-US" dirty="0"/>
              <a:t>Grocery or art gallery?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715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381A8E-3736-44C4-9AD0-84D69483C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2326" y="267670"/>
            <a:ext cx="8534400" cy="1507067"/>
          </a:xfrm>
        </p:spPr>
        <p:txBody>
          <a:bodyPr/>
          <a:lstStyle/>
          <a:p>
            <a:r>
              <a:rPr lang="en-US" dirty="0"/>
              <a:t>How to decide?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2356EF-C893-426B-A702-55CB2C2B3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379" y="1994483"/>
            <a:ext cx="8534400" cy="3615267"/>
          </a:xfrm>
        </p:spPr>
        <p:txBody>
          <a:bodyPr/>
          <a:lstStyle/>
          <a:p>
            <a:r>
              <a:rPr lang="en-US" dirty="0"/>
              <a:t>Take you previous best booking data</a:t>
            </a:r>
          </a:p>
          <a:p>
            <a:r>
              <a:rPr lang="en-US" dirty="0"/>
              <a:t>Find your common preferences</a:t>
            </a:r>
          </a:p>
          <a:p>
            <a:r>
              <a:rPr lang="en-US" dirty="0"/>
              <a:t>Learn destination city neighborhood data</a:t>
            </a:r>
          </a:p>
          <a:p>
            <a:r>
              <a:rPr lang="en-US" dirty="0"/>
              <a:t>Find neighborhood that suit your preferences the most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314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4F0F1D-32D8-4AC1-BF7A-181F86B89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08947"/>
            <a:ext cx="8534400" cy="1507067"/>
          </a:xfrm>
        </p:spPr>
        <p:txBody>
          <a:bodyPr/>
          <a:lstStyle/>
          <a:p>
            <a:r>
              <a:rPr lang="en-US" dirty="0"/>
              <a:t>Is it possible to automate this research?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FFBD2D-E7C1-4BFB-BA5F-E1AE020A5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843481"/>
            <a:ext cx="8534400" cy="361526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sz="2800" dirty="0"/>
              <a:t>It’s the main purpose of capstone project</a:t>
            </a:r>
          </a:p>
          <a:p>
            <a:pPr marL="0" indent="0">
              <a:buNone/>
            </a:pPr>
            <a:r>
              <a:rPr lang="en-US" dirty="0"/>
              <a:t>Used tools:</a:t>
            </a:r>
          </a:p>
          <a:p>
            <a:pPr marL="0" indent="0">
              <a:buNone/>
            </a:pPr>
            <a:r>
              <a:rPr lang="en-US" dirty="0"/>
              <a:t>Language: python</a:t>
            </a:r>
          </a:p>
          <a:p>
            <a:pPr marL="0" indent="0">
              <a:buNone/>
            </a:pPr>
            <a:r>
              <a:rPr lang="en-US" dirty="0"/>
              <a:t>Machine learning library: </a:t>
            </a:r>
            <a:r>
              <a:rPr lang="en-US" dirty="0" err="1"/>
              <a:t>sklearn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Visualization library: folium</a:t>
            </a:r>
          </a:p>
          <a:p>
            <a:pPr marL="0" indent="0">
              <a:buNone/>
            </a:pPr>
            <a:r>
              <a:rPr lang="en-US" dirty="0"/>
              <a:t>Geodata API</a:t>
            </a:r>
            <a:r>
              <a:rPr lang="en-US"/>
              <a:t>: foursquare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764866"/>
      </p:ext>
    </p:extLst>
  </p:cSld>
  <p:clrMapOvr>
    <a:masterClrMapping/>
  </p:clrMapOvr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99</Words>
  <Application>Microsoft Office PowerPoint</Application>
  <PresentationFormat>Широкоэкранный</PresentationFormat>
  <Paragraphs>20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Сектор</vt:lpstr>
      <vt:lpstr>Hotel neighborhood  selection advisor</vt:lpstr>
      <vt:lpstr>What city neighborhood is better?</vt:lpstr>
      <vt:lpstr>How to decide?</vt:lpstr>
      <vt:lpstr>Is it possible to automate this research?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Hotel neighborhood  selection advisor</dc:title>
  <dc:creator>Демидов Всеволод Игоревич</dc:creator>
  <cp:lastModifiedBy>Демидов Всеволод Игоревич</cp:lastModifiedBy>
  <cp:revision>4</cp:revision>
  <dcterms:created xsi:type="dcterms:W3CDTF">2019-02-03T23:12:15Z</dcterms:created>
  <dcterms:modified xsi:type="dcterms:W3CDTF">2019-02-03T23:35:15Z</dcterms:modified>
</cp:coreProperties>
</file>