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ng&amp;ehk=aS4zu4JW5k5lPSX7xevpfg&amp;r=0&amp;pid=OfficeInsert" ContentType="image/png"/>
  <Default Extension="png&amp;ehk=L64hd6zrw3A6bOS" ContentType="image/png"/>
  <Default Extension="png&amp;ehk=V0c4Ji6zdge9yE96vADSqQ&amp;r=0&amp;pid=OfficeInsert" ContentType="image/png"/>
  <Default Extension="png&amp;ehk=As0JQ4nYCxKgIXt7pdvQcw&amp;r=0&amp;pid=OfficeInsert" ContentType="image/png"/>
  <Default Extension="png&amp;ehk=CdpBO4SXdopvGjscB1Wer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vU9dlEYKBA0KgIu" ContentType="image/png"/>
  <Default Extension="png&amp;ehk=ppnwqUpck9G" ContentType="image/png"/>
  <Default Extension="jpg&amp;ehk=0ERWO" ContentType="image/jpeg"/>
  <Default Extension="png&amp;ehk=P0CyoCaoaaidgtJ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2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7.png&amp;ehk=V0c4Ji6zdge9yE96vADSqQ&amp;r=0&amp;pid=OfficeInsert"/><Relationship Id="rId7" Type="http://schemas.openxmlformats.org/officeDocument/2006/relationships/image" Target="../media/image9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4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6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1.png&amp;ehk=P0CyoCaoaaidgtJ"/><Relationship Id="rId5" Type="http://schemas.openxmlformats.org/officeDocument/2006/relationships/image" Target="../media/image8.png&amp;ehk=As0JQ4nYCxKgIXt7pdvQcw&amp;r=0&amp;pid=OfficeInsert"/><Relationship Id="rId15" Type="http://schemas.openxmlformats.org/officeDocument/2006/relationships/image" Target="../media/image13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0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4FFBA-93EC-4769-9344-D684EF3DCF47}" type="doc">
      <dgm:prSet loTypeId="urn:microsoft.com/office/officeart/2005/8/layout/p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8E35C6-8E88-4C59-B424-C288A99EE72C}">
      <dgm:prSet/>
      <dgm:spPr/>
      <dgm:t>
        <a:bodyPr/>
        <a:lstStyle/>
        <a:p>
          <a:r>
            <a:rPr lang="de-DE" dirty="0" err="1"/>
            <a:t>Jetbrains</a:t>
          </a:r>
          <a:r>
            <a:rPr lang="de-DE" dirty="0"/>
            <a:t> PHP Storm</a:t>
          </a:r>
          <a:endParaRPr lang="en-US" dirty="0"/>
        </a:p>
      </dgm:t>
    </dgm:pt>
    <dgm:pt modelId="{33BF2D68-03D0-432F-8E85-77F21B4882A6}" type="parTrans" cxnId="{3A8CEAF9-92A1-4223-B0E5-BC778885DD9B}">
      <dgm:prSet/>
      <dgm:spPr/>
      <dgm:t>
        <a:bodyPr/>
        <a:lstStyle/>
        <a:p>
          <a:endParaRPr lang="en-US"/>
        </a:p>
      </dgm:t>
    </dgm:pt>
    <dgm:pt modelId="{2A97620B-7F07-49C4-8438-58305FA01B7D}" type="sibTrans" cxnId="{3A8CEAF9-92A1-4223-B0E5-BC778885DD9B}">
      <dgm:prSet/>
      <dgm:spPr/>
      <dgm:t>
        <a:bodyPr/>
        <a:lstStyle/>
        <a:p>
          <a:endParaRPr lang="en-US"/>
        </a:p>
      </dgm:t>
    </dgm:pt>
    <dgm:pt modelId="{E6167DBB-18F7-43BE-AE13-88B1DF9A34FC}">
      <dgm:prSet/>
      <dgm:spPr/>
      <dgm:t>
        <a:bodyPr/>
        <a:lstStyle/>
        <a:p>
          <a:r>
            <a:rPr lang="de-DE"/>
            <a:t>AI</a:t>
          </a:r>
          <a:endParaRPr lang="en-US"/>
        </a:p>
      </dgm:t>
    </dgm:pt>
    <dgm:pt modelId="{1D536BB3-6B1A-4052-B159-6474748B81D7}" type="parTrans" cxnId="{827C48B1-09CD-470F-B591-B94E1A1C2F6E}">
      <dgm:prSet/>
      <dgm:spPr/>
      <dgm:t>
        <a:bodyPr/>
        <a:lstStyle/>
        <a:p>
          <a:endParaRPr lang="en-US"/>
        </a:p>
      </dgm:t>
    </dgm:pt>
    <dgm:pt modelId="{A2ACE5AE-83E5-46AE-ADA8-82501988D3E6}" type="sibTrans" cxnId="{827C48B1-09CD-470F-B591-B94E1A1C2F6E}">
      <dgm:prSet/>
      <dgm:spPr/>
      <dgm:t>
        <a:bodyPr/>
        <a:lstStyle/>
        <a:p>
          <a:endParaRPr lang="en-US"/>
        </a:p>
      </dgm:t>
    </dgm:pt>
    <dgm:pt modelId="{C39740A6-5A82-419D-9817-CCE43EE0263C}">
      <dgm:prSet/>
      <dgm:spPr/>
      <dgm:t>
        <a:bodyPr/>
        <a:lstStyle/>
        <a:p>
          <a:r>
            <a:rPr lang="de-DE"/>
            <a:t>PS</a:t>
          </a:r>
          <a:endParaRPr lang="en-US"/>
        </a:p>
      </dgm:t>
    </dgm:pt>
    <dgm:pt modelId="{AB321372-6037-4FBD-9989-05BBD060133C}" type="parTrans" cxnId="{E8311E7D-1225-4660-A708-D4CA39B5EB79}">
      <dgm:prSet/>
      <dgm:spPr/>
      <dgm:t>
        <a:bodyPr/>
        <a:lstStyle/>
        <a:p>
          <a:endParaRPr lang="en-US"/>
        </a:p>
      </dgm:t>
    </dgm:pt>
    <dgm:pt modelId="{B79ACA35-D95B-467D-B5B7-CDDD550F3E50}" type="sibTrans" cxnId="{E8311E7D-1225-4660-A708-D4CA39B5EB79}">
      <dgm:prSet/>
      <dgm:spPr/>
      <dgm:t>
        <a:bodyPr/>
        <a:lstStyle/>
        <a:p>
          <a:endParaRPr lang="en-US"/>
        </a:p>
      </dgm:t>
    </dgm:pt>
    <dgm:pt modelId="{90245723-24F1-4E44-A964-E12CB171BFFB}">
      <dgm:prSet/>
      <dgm:spPr/>
      <dgm:t>
        <a:bodyPr/>
        <a:lstStyle/>
        <a:p>
          <a:r>
            <a:rPr lang="de-DE" dirty="0" err="1"/>
            <a:t>Git</a:t>
          </a:r>
          <a:r>
            <a:rPr lang="de-DE" dirty="0"/>
            <a:t> Hub</a:t>
          </a:r>
          <a:endParaRPr lang="en-US" dirty="0"/>
        </a:p>
      </dgm:t>
    </dgm:pt>
    <dgm:pt modelId="{0364AF6C-AA20-4150-BE8A-389957BB6961}" type="parTrans" cxnId="{029C2917-14F5-4DDF-8A5F-248E8661E562}">
      <dgm:prSet/>
      <dgm:spPr/>
      <dgm:t>
        <a:bodyPr/>
        <a:lstStyle/>
        <a:p>
          <a:endParaRPr lang="en-US"/>
        </a:p>
      </dgm:t>
    </dgm:pt>
    <dgm:pt modelId="{B3FFF45D-2B31-4D58-BF7B-C3A7D7A08B16}" type="sibTrans" cxnId="{029C2917-14F5-4DDF-8A5F-248E8661E562}">
      <dgm:prSet/>
      <dgm:spPr/>
      <dgm:t>
        <a:bodyPr/>
        <a:lstStyle/>
        <a:p>
          <a:endParaRPr lang="en-US"/>
        </a:p>
      </dgm:t>
    </dgm:pt>
    <dgm:pt modelId="{3045B8C9-1EEF-495B-899C-5D41581F3417}">
      <dgm:prSet/>
      <dgm:spPr/>
      <dgm:t>
        <a:bodyPr/>
        <a:lstStyle/>
        <a:p>
          <a:r>
            <a:rPr lang="de-DE"/>
            <a:t>Docker</a:t>
          </a:r>
          <a:endParaRPr lang="en-US"/>
        </a:p>
      </dgm:t>
    </dgm:pt>
    <dgm:pt modelId="{E82325FA-C837-4271-8013-65E17198E172}" type="parTrans" cxnId="{24FACC27-CD00-46CF-B0FF-95EDD1104C91}">
      <dgm:prSet/>
      <dgm:spPr/>
      <dgm:t>
        <a:bodyPr/>
        <a:lstStyle/>
        <a:p>
          <a:endParaRPr lang="en-US"/>
        </a:p>
      </dgm:t>
    </dgm:pt>
    <dgm:pt modelId="{3E18937A-9B97-45BF-A908-7CDBA50B6B78}" type="sibTrans" cxnId="{24FACC27-CD00-46CF-B0FF-95EDD1104C91}">
      <dgm:prSet/>
      <dgm:spPr/>
      <dgm:t>
        <a:bodyPr/>
        <a:lstStyle/>
        <a:p>
          <a:endParaRPr lang="en-US"/>
        </a:p>
      </dgm:t>
    </dgm:pt>
    <dgm:pt modelId="{7B0A64E3-F948-4B17-90B1-DE7AA37EAB84}">
      <dgm:prSet/>
      <dgm:spPr/>
      <dgm:t>
        <a:bodyPr/>
        <a:lstStyle/>
        <a:p>
          <a:r>
            <a:rPr lang="de-DE" dirty="0"/>
            <a:t>CoreOS</a:t>
          </a:r>
          <a:endParaRPr lang="en-US" dirty="0"/>
        </a:p>
      </dgm:t>
    </dgm:pt>
    <dgm:pt modelId="{0A637359-0E2E-4007-A660-F4535A879AB6}" type="parTrans" cxnId="{CE5D8DC9-CF21-4CEF-AEF0-4AA178ADF644}">
      <dgm:prSet/>
      <dgm:spPr/>
      <dgm:t>
        <a:bodyPr/>
        <a:lstStyle/>
        <a:p>
          <a:endParaRPr lang="en-US"/>
        </a:p>
      </dgm:t>
    </dgm:pt>
    <dgm:pt modelId="{BB740DB6-D2C4-499F-B330-C4897F011FD3}" type="sibTrans" cxnId="{CE5D8DC9-CF21-4CEF-AEF0-4AA178ADF644}">
      <dgm:prSet/>
      <dgm:spPr/>
      <dgm:t>
        <a:bodyPr/>
        <a:lstStyle/>
        <a:p>
          <a:endParaRPr lang="en-US"/>
        </a:p>
      </dgm:t>
    </dgm:pt>
    <dgm:pt modelId="{8DAD36FC-CC5D-40D5-BA5D-CB109AD44128}">
      <dgm:prSet/>
      <dgm:spPr/>
      <dgm:t>
        <a:bodyPr/>
        <a:lstStyle/>
        <a:p>
          <a:r>
            <a:rPr lang="de-DE" dirty="0"/>
            <a:t>Audacity</a:t>
          </a:r>
        </a:p>
      </dgm:t>
    </dgm:pt>
    <dgm:pt modelId="{82578E1C-6975-4300-901A-DD2AE2383A26}" type="parTrans" cxnId="{EECA5C11-9F7F-4404-8CF5-87C59093640A}">
      <dgm:prSet/>
      <dgm:spPr/>
      <dgm:t>
        <a:bodyPr/>
        <a:lstStyle/>
        <a:p>
          <a:endParaRPr lang="de-AT"/>
        </a:p>
      </dgm:t>
    </dgm:pt>
    <dgm:pt modelId="{DD2D228F-430F-402B-9A7D-023F28960300}" type="sibTrans" cxnId="{EECA5C11-9F7F-4404-8CF5-87C59093640A}">
      <dgm:prSet/>
      <dgm:spPr/>
      <dgm:t>
        <a:bodyPr/>
        <a:lstStyle/>
        <a:p>
          <a:endParaRPr lang="de-AT"/>
        </a:p>
      </dgm:t>
    </dgm:pt>
    <dgm:pt modelId="{D48F11A7-1F16-4F9E-9D91-56FD10BA69E5}">
      <dgm:prSet/>
      <dgm:spPr/>
      <dgm:t>
        <a:bodyPr/>
        <a:lstStyle/>
        <a:p>
          <a:r>
            <a:rPr lang="en-US" dirty="0" err="1"/>
            <a:t>PhP</a:t>
          </a:r>
          <a:r>
            <a:rPr lang="en-US" dirty="0"/>
            <a:t> </a:t>
          </a:r>
          <a:r>
            <a:rPr lang="en-US" dirty="0" err="1"/>
            <a:t>myAdmin</a:t>
          </a:r>
          <a:endParaRPr lang="en-US" dirty="0"/>
        </a:p>
      </dgm:t>
    </dgm:pt>
    <dgm:pt modelId="{3A5872D4-DD6F-4125-A97A-F76210BBC2A3}" type="parTrans" cxnId="{2FD00E0E-AE9D-441F-AF4A-947C3A3E960A}">
      <dgm:prSet/>
      <dgm:spPr/>
      <dgm:t>
        <a:bodyPr/>
        <a:lstStyle/>
        <a:p>
          <a:endParaRPr lang="de-AT"/>
        </a:p>
      </dgm:t>
    </dgm:pt>
    <dgm:pt modelId="{E8E96670-99D9-4255-AC09-73AF120E4BC5}" type="sibTrans" cxnId="{2FD00E0E-AE9D-441F-AF4A-947C3A3E960A}">
      <dgm:prSet/>
      <dgm:spPr/>
      <dgm:t>
        <a:bodyPr/>
        <a:lstStyle/>
        <a:p>
          <a:endParaRPr lang="de-AT"/>
        </a:p>
      </dgm:t>
    </dgm:pt>
    <dgm:pt modelId="{A38CDF4A-6BB3-4227-956F-ADC19B605F5D}">
      <dgm:prSet/>
      <dgm:spPr/>
      <dgm:t>
        <a:bodyPr/>
        <a:lstStyle/>
        <a:p>
          <a:r>
            <a:rPr lang="en-US" dirty="0"/>
            <a:t>Word</a:t>
          </a:r>
        </a:p>
      </dgm:t>
    </dgm:pt>
    <dgm:pt modelId="{A1635F22-00CE-458A-8F18-D6CFC4FF57A6}" type="parTrans" cxnId="{49D0C6AC-823C-4C91-A365-C6C556F63D36}">
      <dgm:prSet/>
      <dgm:spPr/>
      <dgm:t>
        <a:bodyPr/>
        <a:lstStyle/>
        <a:p>
          <a:endParaRPr lang="de-AT"/>
        </a:p>
      </dgm:t>
    </dgm:pt>
    <dgm:pt modelId="{9715F8FA-5931-42CD-B8AD-2DFCA20543F0}" type="sibTrans" cxnId="{49D0C6AC-823C-4C91-A365-C6C556F63D36}">
      <dgm:prSet/>
      <dgm:spPr/>
      <dgm:t>
        <a:bodyPr/>
        <a:lstStyle/>
        <a:p>
          <a:endParaRPr lang="de-AT"/>
        </a:p>
      </dgm:t>
    </dgm:pt>
    <dgm:pt modelId="{A276734E-AA38-4309-BB3D-2004607E842D}" type="pres">
      <dgm:prSet presAssocID="{3534FFBA-93EC-4769-9344-D684EF3DCF47}" presName="Name0" presStyleCnt="0">
        <dgm:presLayoutVars>
          <dgm:dir/>
          <dgm:resizeHandles val="exact"/>
        </dgm:presLayoutVars>
      </dgm:prSet>
      <dgm:spPr/>
    </dgm:pt>
    <dgm:pt modelId="{02301C54-D9D4-4253-809B-65C9DDBE1A8C}" type="pres">
      <dgm:prSet presAssocID="{ED8E35C6-8E88-4C59-B424-C288A99EE72C}" presName="compNode" presStyleCnt="0"/>
      <dgm:spPr/>
    </dgm:pt>
    <dgm:pt modelId="{ABAE8C51-4D40-4442-97A4-AADE7FC6CAD2}" type="pres">
      <dgm:prSet presAssocID="{ED8E35C6-8E88-4C59-B424-C288A99EE72C}" presName="pict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</dgm:spPr>
    </dgm:pt>
    <dgm:pt modelId="{1D5BD551-3391-4E5C-B376-5C5F097B0880}" type="pres">
      <dgm:prSet presAssocID="{ED8E35C6-8E88-4C59-B424-C288A99EE72C}" presName="textRect" presStyleLbl="revTx" presStyleIdx="0" presStyleCnt="9">
        <dgm:presLayoutVars>
          <dgm:bulletEnabled val="1"/>
        </dgm:presLayoutVars>
      </dgm:prSet>
      <dgm:spPr/>
    </dgm:pt>
    <dgm:pt modelId="{05A0A2E5-1CFC-4FF0-AE27-29CFC2204FF4}" type="pres">
      <dgm:prSet presAssocID="{2A97620B-7F07-49C4-8438-58305FA01B7D}" presName="sibTrans" presStyleLbl="sibTrans2D1" presStyleIdx="0" presStyleCnt="0"/>
      <dgm:spPr/>
    </dgm:pt>
    <dgm:pt modelId="{4CC5F8A5-70B7-4459-97B4-5E4F12918943}" type="pres">
      <dgm:prSet presAssocID="{E6167DBB-18F7-43BE-AE13-88B1DF9A34FC}" presName="compNode" presStyleCnt="0"/>
      <dgm:spPr/>
    </dgm:pt>
    <dgm:pt modelId="{02CC1D20-F9A2-49F5-BF1E-8A9FA49F6BA9}" type="pres">
      <dgm:prSet presAssocID="{E6167DBB-18F7-43BE-AE13-88B1DF9A34FC}" presName="pict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</dgm:spPr>
    </dgm:pt>
    <dgm:pt modelId="{29CF8136-7C15-484D-B849-433A044A2FE4}" type="pres">
      <dgm:prSet presAssocID="{E6167DBB-18F7-43BE-AE13-88B1DF9A34FC}" presName="textRect" presStyleLbl="revTx" presStyleIdx="1" presStyleCnt="9">
        <dgm:presLayoutVars>
          <dgm:bulletEnabled val="1"/>
        </dgm:presLayoutVars>
      </dgm:prSet>
      <dgm:spPr/>
    </dgm:pt>
    <dgm:pt modelId="{083A21AB-7581-4665-8684-8E4DE974236C}" type="pres">
      <dgm:prSet presAssocID="{A2ACE5AE-83E5-46AE-ADA8-82501988D3E6}" presName="sibTrans" presStyleLbl="sibTrans2D1" presStyleIdx="0" presStyleCnt="0"/>
      <dgm:spPr/>
    </dgm:pt>
    <dgm:pt modelId="{22577C6D-C2C0-4484-A4DA-EEC094A46655}" type="pres">
      <dgm:prSet presAssocID="{C39740A6-5A82-419D-9817-CCE43EE0263C}" presName="compNode" presStyleCnt="0"/>
      <dgm:spPr/>
    </dgm:pt>
    <dgm:pt modelId="{1ECA609E-F136-48EA-A610-0E3A99AFF0B7}" type="pres">
      <dgm:prSet presAssocID="{C39740A6-5A82-419D-9817-CCE43EE0263C}" presName="pict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</dgm:spPr>
    </dgm:pt>
    <dgm:pt modelId="{FD54AD8B-D587-4AFC-90BC-D4086683944E}" type="pres">
      <dgm:prSet presAssocID="{C39740A6-5A82-419D-9817-CCE43EE0263C}" presName="textRect" presStyleLbl="revTx" presStyleIdx="2" presStyleCnt="9">
        <dgm:presLayoutVars>
          <dgm:bulletEnabled val="1"/>
        </dgm:presLayoutVars>
      </dgm:prSet>
      <dgm:spPr/>
    </dgm:pt>
    <dgm:pt modelId="{35CEF11C-9032-4D5E-B874-2CF2DBC87879}" type="pres">
      <dgm:prSet presAssocID="{B79ACA35-D95B-467D-B5B7-CDDD550F3E50}" presName="sibTrans" presStyleLbl="sibTrans2D1" presStyleIdx="0" presStyleCnt="0"/>
      <dgm:spPr/>
    </dgm:pt>
    <dgm:pt modelId="{4C2501E0-05DA-477E-8BC4-62A0F7E23FB4}" type="pres">
      <dgm:prSet presAssocID="{90245723-24F1-4E44-A964-E12CB171BFFB}" presName="compNode" presStyleCnt="0"/>
      <dgm:spPr/>
    </dgm:pt>
    <dgm:pt modelId="{5492F2B0-BADC-425E-AD52-A489E53D4BF9}" type="pres">
      <dgm:prSet presAssocID="{90245723-24F1-4E44-A964-E12CB171BFFB}" presName="pict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</dgm:spPr>
    </dgm:pt>
    <dgm:pt modelId="{FD8E7975-96DA-4796-AECC-7B8133D610DA}" type="pres">
      <dgm:prSet presAssocID="{90245723-24F1-4E44-A964-E12CB171BFFB}" presName="textRect" presStyleLbl="revTx" presStyleIdx="3" presStyleCnt="9">
        <dgm:presLayoutVars>
          <dgm:bulletEnabled val="1"/>
        </dgm:presLayoutVars>
      </dgm:prSet>
      <dgm:spPr/>
    </dgm:pt>
    <dgm:pt modelId="{EAEB295F-9B51-4004-96B3-9D91A9A9C851}" type="pres">
      <dgm:prSet presAssocID="{B3FFF45D-2B31-4D58-BF7B-C3A7D7A08B16}" presName="sibTrans" presStyleLbl="sibTrans2D1" presStyleIdx="0" presStyleCnt="0"/>
      <dgm:spPr/>
    </dgm:pt>
    <dgm:pt modelId="{51063357-42BA-4A7F-AB55-3C1E24FAE1B2}" type="pres">
      <dgm:prSet presAssocID="{A38CDF4A-6BB3-4227-956F-ADC19B605F5D}" presName="compNode" presStyleCnt="0"/>
      <dgm:spPr/>
    </dgm:pt>
    <dgm:pt modelId="{B3AC5AD8-3928-43A1-82C0-0EF74267385D}" type="pres">
      <dgm:prSet presAssocID="{A38CDF4A-6BB3-4227-956F-ADC19B605F5D}" presName="pict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</dgm:spPr>
    </dgm:pt>
    <dgm:pt modelId="{29E9081F-21FD-476B-966D-699A620E18BE}" type="pres">
      <dgm:prSet presAssocID="{A38CDF4A-6BB3-4227-956F-ADC19B605F5D}" presName="textRect" presStyleLbl="revTx" presStyleIdx="4" presStyleCnt="9">
        <dgm:presLayoutVars>
          <dgm:bulletEnabled val="1"/>
        </dgm:presLayoutVars>
      </dgm:prSet>
      <dgm:spPr/>
    </dgm:pt>
    <dgm:pt modelId="{5216765C-C270-41D4-819C-AC2D333BDA83}" type="pres">
      <dgm:prSet presAssocID="{9715F8FA-5931-42CD-B8AD-2DFCA20543F0}" presName="sibTrans" presStyleLbl="sibTrans2D1" presStyleIdx="0" presStyleCnt="0"/>
      <dgm:spPr/>
    </dgm:pt>
    <dgm:pt modelId="{CE42E742-2FD3-4902-B2EB-0C03EB376345}" type="pres">
      <dgm:prSet presAssocID="{3045B8C9-1EEF-495B-899C-5D41581F3417}" presName="compNode" presStyleCnt="0"/>
      <dgm:spPr/>
    </dgm:pt>
    <dgm:pt modelId="{8AE44669-5350-4C22-8130-697110D455EB}" type="pres">
      <dgm:prSet presAssocID="{3045B8C9-1EEF-495B-899C-5D41581F3417}" presName="pict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</dgm:spPr>
    </dgm:pt>
    <dgm:pt modelId="{D7624E18-9B5E-4A81-A2D0-5EC4E53C9DE1}" type="pres">
      <dgm:prSet presAssocID="{3045B8C9-1EEF-495B-899C-5D41581F3417}" presName="textRect" presStyleLbl="revTx" presStyleIdx="5" presStyleCnt="9">
        <dgm:presLayoutVars>
          <dgm:bulletEnabled val="1"/>
        </dgm:presLayoutVars>
      </dgm:prSet>
      <dgm:spPr/>
    </dgm:pt>
    <dgm:pt modelId="{C2113B95-D763-4287-8A40-C40392B206C8}" type="pres">
      <dgm:prSet presAssocID="{3E18937A-9B97-45BF-A908-7CDBA50B6B78}" presName="sibTrans" presStyleLbl="sibTrans2D1" presStyleIdx="0" presStyleCnt="0"/>
      <dgm:spPr/>
    </dgm:pt>
    <dgm:pt modelId="{D55F3094-72A0-4865-A260-B25CA21C7071}" type="pres">
      <dgm:prSet presAssocID="{7B0A64E3-F948-4B17-90B1-DE7AA37EAB84}" presName="compNode" presStyleCnt="0"/>
      <dgm:spPr/>
    </dgm:pt>
    <dgm:pt modelId="{3DDA299B-4C75-436D-B875-93D141856859}" type="pres">
      <dgm:prSet presAssocID="{7B0A64E3-F948-4B17-90B1-DE7AA37EAB84}" presName="pict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</dgm:spPr>
    </dgm:pt>
    <dgm:pt modelId="{C663633A-4A3E-41D7-A5B8-E2B1455581DD}" type="pres">
      <dgm:prSet presAssocID="{7B0A64E3-F948-4B17-90B1-DE7AA37EAB84}" presName="textRect" presStyleLbl="revTx" presStyleIdx="6" presStyleCnt="9">
        <dgm:presLayoutVars>
          <dgm:bulletEnabled val="1"/>
        </dgm:presLayoutVars>
      </dgm:prSet>
      <dgm:spPr/>
    </dgm:pt>
    <dgm:pt modelId="{0CFDE8B3-B9D7-4F84-8115-E4A2D70C33F5}" type="pres">
      <dgm:prSet presAssocID="{BB740DB6-D2C4-499F-B330-C4897F011FD3}" presName="sibTrans" presStyleLbl="sibTrans2D1" presStyleIdx="0" presStyleCnt="0"/>
      <dgm:spPr/>
    </dgm:pt>
    <dgm:pt modelId="{D067521F-5C7B-4366-8DA6-6F122A9E392B}" type="pres">
      <dgm:prSet presAssocID="{D48F11A7-1F16-4F9E-9D91-56FD10BA69E5}" presName="compNode" presStyleCnt="0"/>
      <dgm:spPr/>
    </dgm:pt>
    <dgm:pt modelId="{FEEF1EDA-B313-450B-AFEC-A05D94B511BB}" type="pres">
      <dgm:prSet presAssocID="{D48F11A7-1F16-4F9E-9D91-56FD10BA69E5}" presName="pict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</dgm:spPr>
    </dgm:pt>
    <dgm:pt modelId="{05AE05FF-7487-47FE-9BE2-48F7CAD56CCA}" type="pres">
      <dgm:prSet presAssocID="{D48F11A7-1F16-4F9E-9D91-56FD10BA69E5}" presName="textRect" presStyleLbl="revTx" presStyleIdx="7" presStyleCnt="9">
        <dgm:presLayoutVars>
          <dgm:bulletEnabled val="1"/>
        </dgm:presLayoutVars>
      </dgm:prSet>
      <dgm:spPr/>
    </dgm:pt>
    <dgm:pt modelId="{37AC8329-9AE1-4262-B279-6B059294688C}" type="pres">
      <dgm:prSet presAssocID="{E8E96670-99D9-4255-AC09-73AF120E4BC5}" presName="sibTrans" presStyleLbl="sibTrans2D1" presStyleIdx="0" presStyleCnt="0"/>
      <dgm:spPr/>
    </dgm:pt>
    <dgm:pt modelId="{6901D37C-A14E-4597-815C-726A0CB3002F}" type="pres">
      <dgm:prSet presAssocID="{8DAD36FC-CC5D-40D5-BA5D-CB109AD44128}" presName="compNode" presStyleCnt="0"/>
      <dgm:spPr/>
    </dgm:pt>
    <dgm:pt modelId="{A7B122B8-53DC-45EB-ADE6-2767643C8A06}" type="pres">
      <dgm:prSet presAssocID="{8DAD36FC-CC5D-40D5-BA5D-CB109AD44128}" presName="pict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</dgm:spPr>
    </dgm:pt>
    <dgm:pt modelId="{D575F941-5311-4CC7-ABF1-FB8AD394C70E}" type="pres">
      <dgm:prSet presAssocID="{8DAD36FC-CC5D-40D5-BA5D-CB109AD44128}" presName="textRect" presStyleLbl="revTx" presStyleIdx="8" presStyleCnt="9">
        <dgm:presLayoutVars>
          <dgm:bulletEnabled val="1"/>
        </dgm:presLayoutVars>
      </dgm:prSet>
      <dgm:spPr/>
    </dgm:pt>
  </dgm:ptLst>
  <dgm:cxnLst>
    <dgm:cxn modelId="{2FD00E0E-AE9D-441F-AF4A-947C3A3E960A}" srcId="{3534FFBA-93EC-4769-9344-D684EF3DCF47}" destId="{D48F11A7-1F16-4F9E-9D91-56FD10BA69E5}" srcOrd="7" destOrd="0" parTransId="{3A5872D4-DD6F-4125-A97A-F76210BBC2A3}" sibTransId="{E8E96670-99D9-4255-AC09-73AF120E4BC5}"/>
    <dgm:cxn modelId="{EECA5C11-9F7F-4404-8CF5-87C59093640A}" srcId="{3534FFBA-93EC-4769-9344-D684EF3DCF47}" destId="{8DAD36FC-CC5D-40D5-BA5D-CB109AD44128}" srcOrd="8" destOrd="0" parTransId="{82578E1C-6975-4300-901A-DD2AE2383A26}" sibTransId="{DD2D228F-430F-402B-9A7D-023F28960300}"/>
    <dgm:cxn modelId="{029C2917-14F5-4DDF-8A5F-248E8661E562}" srcId="{3534FFBA-93EC-4769-9344-D684EF3DCF47}" destId="{90245723-24F1-4E44-A964-E12CB171BFFB}" srcOrd="3" destOrd="0" parTransId="{0364AF6C-AA20-4150-BE8A-389957BB6961}" sibTransId="{B3FFF45D-2B31-4D58-BF7B-C3A7D7A08B16}"/>
    <dgm:cxn modelId="{DB215A1C-4508-417F-893B-348621F8C7F5}" type="presOf" srcId="{B79ACA35-D95B-467D-B5B7-CDDD550F3E50}" destId="{35CEF11C-9032-4D5E-B874-2CF2DBC87879}" srcOrd="0" destOrd="0" presId="urn:microsoft.com/office/officeart/2005/8/layout/pList1"/>
    <dgm:cxn modelId="{EA07E21D-A950-463E-B51D-61669CE45C29}" type="presOf" srcId="{E8E96670-99D9-4255-AC09-73AF120E4BC5}" destId="{37AC8329-9AE1-4262-B279-6B059294688C}" srcOrd="0" destOrd="0" presId="urn:microsoft.com/office/officeart/2005/8/layout/pList1"/>
    <dgm:cxn modelId="{24FACC27-CD00-46CF-B0FF-95EDD1104C91}" srcId="{3534FFBA-93EC-4769-9344-D684EF3DCF47}" destId="{3045B8C9-1EEF-495B-899C-5D41581F3417}" srcOrd="5" destOrd="0" parTransId="{E82325FA-C837-4271-8013-65E17198E172}" sibTransId="{3E18937A-9B97-45BF-A908-7CDBA50B6B78}"/>
    <dgm:cxn modelId="{EA193334-5785-41A3-93AC-295C09A62D65}" type="presOf" srcId="{3534FFBA-93EC-4769-9344-D684EF3DCF47}" destId="{A276734E-AA38-4309-BB3D-2004607E842D}" srcOrd="0" destOrd="0" presId="urn:microsoft.com/office/officeart/2005/8/layout/pList1"/>
    <dgm:cxn modelId="{EF57EE5F-D29C-4AC9-B415-7C25B651CDA2}" type="presOf" srcId="{9715F8FA-5931-42CD-B8AD-2DFCA20543F0}" destId="{5216765C-C270-41D4-819C-AC2D333BDA83}" srcOrd="0" destOrd="0" presId="urn:microsoft.com/office/officeart/2005/8/layout/pList1"/>
    <dgm:cxn modelId="{CFEA4041-3617-4039-8CC4-CE3575DF83B9}" type="presOf" srcId="{C39740A6-5A82-419D-9817-CCE43EE0263C}" destId="{FD54AD8B-D587-4AFC-90BC-D4086683944E}" srcOrd="0" destOrd="0" presId="urn:microsoft.com/office/officeart/2005/8/layout/pList1"/>
    <dgm:cxn modelId="{E8721543-48E1-43DD-8405-2F0A13A9E261}" type="presOf" srcId="{90245723-24F1-4E44-A964-E12CB171BFFB}" destId="{FD8E7975-96DA-4796-AECC-7B8133D610DA}" srcOrd="0" destOrd="0" presId="urn:microsoft.com/office/officeart/2005/8/layout/pList1"/>
    <dgm:cxn modelId="{D1115263-4E4A-45D0-A59B-F5B59138C5B7}" type="presOf" srcId="{E6167DBB-18F7-43BE-AE13-88B1DF9A34FC}" destId="{29CF8136-7C15-484D-B849-433A044A2FE4}" srcOrd="0" destOrd="0" presId="urn:microsoft.com/office/officeart/2005/8/layout/pList1"/>
    <dgm:cxn modelId="{1460A54A-48AA-4306-99FE-EB8F2D42C6E9}" type="presOf" srcId="{8DAD36FC-CC5D-40D5-BA5D-CB109AD44128}" destId="{D575F941-5311-4CC7-ABF1-FB8AD394C70E}" srcOrd="0" destOrd="0" presId="urn:microsoft.com/office/officeart/2005/8/layout/pList1"/>
    <dgm:cxn modelId="{E8311E7D-1225-4660-A708-D4CA39B5EB79}" srcId="{3534FFBA-93EC-4769-9344-D684EF3DCF47}" destId="{C39740A6-5A82-419D-9817-CCE43EE0263C}" srcOrd="2" destOrd="0" parTransId="{AB321372-6037-4FBD-9989-05BBD060133C}" sibTransId="{B79ACA35-D95B-467D-B5B7-CDDD550F3E50}"/>
    <dgm:cxn modelId="{C5EFFA8C-2BE7-418C-B464-31A0C4D62F02}" type="presOf" srcId="{7B0A64E3-F948-4B17-90B1-DE7AA37EAB84}" destId="{C663633A-4A3E-41D7-A5B8-E2B1455581DD}" srcOrd="0" destOrd="0" presId="urn:microsoft.com/office/officeart/2005/8/layout/pList1"/>
    <dgm:cxn modelId="{755B1693-23AD-4696-BDBF-9079DA9214FF}" type="presOf" srcId="{A38CDF4A-6BB3-4227-956F-ADC19B605F5D}" destId="{29E9081F-21FD-476B-966D-699A620E18BE}" srcOrd="0" destOrd="0" presId="urn:microsoft.com/office/officeart/2005/8/layout/pList1"/>
    <dgm:cxn modelId="{3EF46EA6-52D3-47F6-9CEE-B2FEB4A79DC7}" type="presOf" srcId="{BB740DB6-D2C4-499F-B330-C4897F011FD3}" destId="{0CFDE8B3-B9D7-4F84-8115-E4A2D70C33F5}" srcOrd="0" destOrd="0" presId="urn:microsoft.com/office/officeart/2005/8/layout/pList1"/>
    <dgm:cxn modelId="{49D0C6AC-823C-4C91-A365-C6C556F63D36}" srcId="{3534FFBA-93EC-4769-9344-D684EF3DCF47}" destId="{A38CDF4A-6BB3-4227-956F-ADC19B605F5D}" srcOrd="4" destOrd="0" parTransId="{A1635F22-00CE-458A-8F18-D6CFC4FF57A6}" sibTransId="{9715F8FA-5931-42CD-B8AD-2DFCA20543F0}"/>
    <dgm:cxn modelId="{827C48B1-09CD-470F-B591-B94E1A1C2F6E}" srcId="{3534FFBA-93EC-4769-9344-D684EF3DCF47}" destId="{E6167DBB-18F7-43BE-AE13-88B1DF9A34FC}" srcOrd="1" destOrd="0" parTransId="{1D536BB3-6B1A-4052-B159-6474748B81D7}" sibTransId="{A2ACE5AE-83E5-46AE-ADA8-82501988D3E6}"/>
    <dgm:cxn modelId="{B35FC4BF-0CD8-4287-91AC-5F881BC00C0F}" type="presOf" srcId="{D48F11A7-1F16-4F9E-9D91-56FD10BA69E5}" destId="{05AE05FF-7487-47FE-9BE2-48F7CAD56CCA}" srcOrd="0" destOrd="0" presId="urn:microsoft.com/office/officeart/2005/8/layout/pList1"/>
    <dgm:cxn modelId="{57C269C5-FDA6-4987-96EC-3E1F3187B19D}" type="presOf" srcId="{ED8E35C6-8E88-4C59-B424-C288A99EE72C}" destId="{1D5BD551-3391-4E5C-B376-5C5F097B0880}" srcOrd="0" destOrd="0" presId="urn:microsoft.com/office/officeart/2005/8/layout/pList1"/>
    <dgm:cxn modelId="{CE5D8DC9-CF21-4CEF-AEF0-4AA178ADF644}" srcId="{3534FFBA-93EC-4769-9344-D684EF3DCF47}" destId="{7B0A64E3-F948-4B17-90B1-DE7AA37EAB84}" srcOrd="6" destOrd="0" parTransId="{0A637359-0E2E-4007-A660-F4535A879AB6}" sibTransId="{BB740DB6-D2C4-499F-B330-C4897F011FD3}"/>
    <dgm:cxn modelId="{3DB724E0-6FA5-4CAA-8F82-CF0C5BBF10ED}" type="presOf" srcId="{2A97620B-7F07-49C4-8438-58305FA01B7D}" destId="{05A0A2E5-1CFC-4FF0-AE27-29CFC2204FF4}" srcOrd="0" destOrd="0" presId="urn:microsoft.com/office/officeart/2005/8/layout/pList1"/>
    <dgm:cxn modelId="{CF9E44E2-E095-4CDC-B42E-154DE3C76B9A}" type="presOf" srcId="{B3FFF45D-2B31-4D58-BF7B-C3A7D7A08B16}" destId="{EAEB295F-9B51-4004-96B3-9D91A9A9C851}" srcOrd="0" destOrd="0" presId="urn:microsoft.com/office/officeart/2005/8/layout/pList1"/>
    <dgm:cxn modelId="{39882FEB-3B9E-4736-A5FA-3323728FFA48}" type="presOf" srcId="{3045B8C9-1EEF-495B-899C-5D41581F3417}" destId="{D7624E18-9B5E-4A81-A2D0-5EC4E53C9DE1}" srcOrd="0" destOrd="0" presId="urn:microsoft.com/office/officeart/2005/8/layout/pList1"/>
    <dgm:cxn modelId="{569CB2F8-63E1-4E2E-A780-E3D7B740CF2E}" type="presOf" srcId="{3E18937A-9B97-45BF-A908-7CDBA50B6B78}" destId="{C2113B95-D763-4287-8A40-C40392B206C8}" srcOrd="0" destOrd="0" presId="urn:microsoft.com/office/officeart/2005/8/layout/pList1"/>
    <dgm:cxn modelId="{3A8CEAF9-92A1-4223-B0E5-BC778885DD9B}" srcId="{3534FFBA-93EC-4769-9344-D684EF3DCF47}" destId="{ED8E35C6-8E88-4C59-B424-C288A99EE72C}" srcOrd="0" destOrd="0" parTransId="{33BF2D68-03D0-432F-8E85-77F21B4882A6}" sibTransId="{2A97620B-7F07-49C4-8438-58305FA01B7D}"/>
    <dgm:cxn modelId="{3F9C5EFC-67CA-46B2-8CC5-9447E67EBE44}" type="presOf" srcId="{A2ACE5AE-83E5-46AE-ADA8-82501988D3E6}" destId="{083A21AB-7581-4665-8684-8E4DE974236C}" srcOrd="0" destOrd="0" presId="urn:microsoft.com/office/officeart/2005/8/layout/pList1"/>
    <dgm:cxn modelId="{5CC7FAE2-CA87-409A-8213-F34DED9884B1}" type="presParOf" srcId="{A276734E-AA38-4309-BB3D-2004607E842D}" destId="{02301C54-D9D4-4253-809B-65C9DDBE1A8C}" srcOrd="0" destOrd="0" presId="urn:microsoft.com/office/officeart/2005/8/layout/pList1"/>
    <dgm:cxn modelId="{DA72099E-DDD6-42F2-BFFD-5D98F6098CDA}" type="presParOf" srcId="{02301C54-D9D4-4253-809B-65C9DDBE1A8C}" destId="{ABAE8C51-4D40-4442-97A4-AADE7FC6CAD2}" srcOrd="0" destOrd="0" presId="urn:microsoft.com/office/officeart/2005/8/layout/pList1"/>
    <dgm:cxn modelId="{A50CDF7E-E93B-4605-85D3-1A363587526E}" type="presParOf" srcId="{02301C54-D9D4-4253-809B-65C9DDBE1A8C}" destId="{1D5BD551-3391-4E5C-B376-5C5F097B0880}" srcOrd="1" destOrd="0" presId="urn:microsoft.com/office/officeart/2005/8/layout/pList1"/>
    <dgm:cxn modelId="{D2F246A2-230E-49F4-9040-81EC6E1DD95F}" type="presParOf" srcId="{A276734E-AA38-4309-BB3D-2004607E842D}" destId="{05A0A2E5-1CFC-4FF0-AE27-29CFC2204FF4}" srcOrd="1" destOrd="0" presId="urn:microsoft.com/office/officeart/2005/8/layout/pList1"/>
    <dgm:cxn modelId="{96E9254E-3CBF-4DCC-98E0-CE65AAC6E21D}" type="presParOf" srcId="{A276734E-AA38-4309-BB3D-2004607E842D}" destId="{4CC5F8A5-70B7-4459-97B4-5E4F12918943}" srcOrd="2" destOrd="0" presId="urn:microsoft.com/office/officeart/2005/8/layout/pList1"/>
    <dgm:cxn modelId="{EF8F6DDA-9473-4AE0-AAC0-79DE2E8F9459}" type="presParOf" srcId="{4CC5F8A5-70B7-4459-97B4-5E4F12918943}" destId="{02CC1D20-F9A2-49F5-BF1E-8A9FA49F6BA9}" srcOrd="0" destOrd="0" presId="urn:microsoft.com/office/officeart/2005/8/layout/pList1"/>
    <dgm:cxn modelId="{5138256C-94BE-49AF-86A0-4CE505E74BD3}" type="presParOf" srcId="{4CC5F8A5-70B7-4459-97B4-5E4F12918943}" destId="{29CF8136-7C15-484D-B849-433A044A2FE4}" srcOrd="1" destOrd="0" presId="urn:microsoft.com/office/officeart/2005/8/layout/pList1"/>
    <dgm:cxn modelId="{8FB59013-D8C8-4A2D-AAD1-6CD0B0F444A9}" type="presParOf" srcId="{A276734E-AA38-4309-BB3D-2004607E842D}" destId="{083A21AB-7581-4665-8684-8E4DE974236C}" srcOrd="3" destOrd="0" presId="urn:microsoft.com/office/officeart/2005/8/layout/pList1"/>
    <dgm:cxn modelId="{685196C4-1FDF-4610-B8A3-58CBC2EA8DE5}" type="presParOf" srcId="{A276734E-AA38-4309-BB3D-2004607E842D}" destId="{22577C6D-C2C0-4484-A4DA-EEC094A46655}" srcOrd="4" destOrd="0" presId="urn:microsoft.com/office/officeart/2005/8/layout/pList1"/>
    <dgm:cxn modelId="{93811292-C147-4D9C-AFDC-5C247A3D67C0}" type="presParOf" srcId="{22577C6D-C2C0-4484-A4DA-EEC094A46655}" destId="{1ECA609E-F136-48EA-A610-0E3A99AFF0B7}" srcOrd="0" destOrd="0" presId="urn:microsoft.com/office/officeart/2005/8/layout/pList1"/>
    <dgm:cxn modelId="{9BEE1216-71CD-47DC-BE87-A3E3F8C10059}" type="presParOf" srcId="{22577C6D-C2C0-4484-A4DA-EEC094A46655}" destId="{FD54AD8B-D587-4AFC-90BC-D4086683944E}" srcOrd="1" destOrd="0" presId="urn:microsoft.com/office/officeart/2005/8/layout/pList1"/>
    <dgm:cxn modelId="{0D62284E-13CB-484D-9C4E-8E1F0415FA6C}" type="presParOf" srcId="{A276734E-AA38-4309-BB3D-2004607E842D}" destId="{35CEF11C-9032-4D5E-B874-2CF2DBC87879}" srcOrd="5" destOrd="0" presId="urn:microsoft.com/office/officeart/2005/8/layout/pList1"/>
    <dgm:cxn modelId="{F830C458-A2D5-4FD8-AEC8-A3E3EE57F631}" type="presParOf" srcId="{A276734E-AA38-4309-BB3D-2004607E842D}" destId="{4C2501E0-05DA-477E-8BC4-62A0F7E23FB4}" srcOrd="6" destOrd="0" presId="urn:microsoft.com/office/officeart/2005/8/layout/pList1"/>
    <dgm:cxn modelId="{2F5A921F-2C1A-43CC-B243-02FA8DE4A90F}" type="presParOf" srcId="{4C2501E0-05DA-477E-8BC4-62A0F7E23FB4}" destId="{5492F2B0-BADC-425E-AD52-A489E53D4BF9}" srcOrd="0" destOrd="0" presId="urn:microsoft.com/office/officeart/2005/8/layout/pList1"/>
    <dgm:cxn modelId="{5F22B696-3F9D-4534-ADD7-ABF2409DAF3B}" type="presParOf" srcId="{4C2501E0-05DA-477E-8BC4-62A0F7E23FB4}" destId="{FD8E7975-96DA-4796-AECC-7B8133D610DA}" srcOrd="1" destOrd="0" presId="urn:microsoft.com/office/officeart/2005/8/layout/pList1"/>
    <dgm:cxn modelId="{647B9609-8EC3-4EBE-B499-DD4CA8DF2D16}" type="presParOf" srcId="{A276734E-AA38-4309-BB3D-2004607E842D}" destId="{EAEB295F-9B51-4004-96B3-9D91A9A9C851}" srcOrd="7" destOrd="0" presId="urn:microsoft.com/office/officeart/2005/8/layout/pList1"/>
    <dgm:cxn modelId="{155AE0EA-B85D-408E-A875-F8D71CA3ECBA}" type="presParOf" srcId="{A276734E-AA38-4309-BB3D-2004607E842D}" destId="{51063357-42BA-4A7F-AB55-3C1E24FAE1B2}" srcOrd="8" destOrd="0" presId="urn:microsoft.com/office/officeart/2005/8/layout/pList1"/>
    <dgm:cxn modelId="{C1C17A67-4802-47B6-A811-DBC6A0A3F742}" type="presParOf" srcId="{51063357-42BA-4A7F-AB55-3C1E24FAE1B2}" destId="{B3AC5AD8-3928-43A1-82C0-0EF74267385D}" srcOrd="0" destOrd="0" presId="urn:microsoft.com/office/officeart/2005/8/layout/pList1"/>
    <dgm:cxn modelId="{8065D7C8-D1A8-46DA-A533-D0BE3B828D65}" type="presParOf" srcId="{51063357-42BA-4A7F-AB55-3C1E24FAE1B2}" destId="{29E9081F-21FD-476B-966D-699A620E18BE}" srcOrd="1" destOrd="0" presId="urn:microsoft.com/office/officeart/2005/8/layout/pList1"/>
    <dgm:cxn modelId="{48D826B2-C3E0-4181-983F-EDBFC5F195F0}" type="presParOf" srcId="{A276734E-AA38-4309-BB3D-2004607E842D}" destId="{5216765C-C270-41D4-819C-AC2D333BDA83}" srcOrd="9" destOrd="0" presId="urn:microsoft.com/office/officeart/2005/8/layout/pList1"/>
    <dgm:cxn modelId="{ABEC46C7-4FA8-4B93-87EA-E3027BD72923}" type="presParOf" srcId="{A276734E-AA38-4309-BB3D-2004607E842D}" destId="{CE42E742-2FD3-4902-B2EB-0C03EB376345}" srcOrd="10" destOrd="0" presId="urn:microsoft.com/office/officeart/2005/8/layout/pList1"/>
    <dgm:cxn modelId="{EB70A6C6-B763-4CDC-98B8-7E8F2E81A265}" type="presParOf" srcId="{CE42E742-2FD3-4902-B2EB-0C03EB376345}" destId="{8AE44669-5350-4C22-8130-697110D455EB}" srcOrd="0" destOrd="0" presId="urn:microsoft.com/office/officeart/2005/8/layout/pList1"/>
    <dgm:cxn modelId="{D8E54D48-9EBD-48C4-AD8E-8217C1432DE6}" type="presParOf" srcId="{CE42E742-2FD3-4902-B2EB-0C03EB376345}" destId="{D7624E18-9B5E-4A81-A2D0-5EC4E53C9DE1}" srcOrd="1" destOrd="0" presId="urn:microsoft.com/office/officeart/2005/8/layout/pList1"/>
    <dgm:cxn modelId="{728A940C-C219-4133-A239-6B6055752E33}" type="presParOf" srcId="{A276734E-AA38-4309-BB3D-2004607E842D}" destId="{C2113B95-D763-4287-8A40-C40392B206C8}" srcOrd="11" destOrd="0" presId="urn:microsoft.com/office/officeart/2005/8/layout/pList1"/>
    <dgm:cxn modelId="{DBD3B2FA-1A8F-4E36-9DFB-5AECB90B64E2}" type="presParOf" srcId="{A276734E-AA38-4309-BB3D-2004607E842D}" destId="{D55F3094-72A0-4865-A260-B25CA21C7071}" srcOrd="12" destOrd="0" presId="urn:microsoft.com/office/officeart/2005/8/layout/pList1"/>
    <dgm:cxn modelId="{EECE214B-46C7-4FEF-BA28-C1CE39384F62}" type="presParOf" srcId="{D55F3094-72A0-4865-A260-B25CA21C7071}" destId="{3DDA299B-4C75-436D-B875-93D141856859}" srcOrd="0" destOrd="0" presId="urn:microsoft.com/office/officeart/2005/8/layout/pList1"/>
    <dgm:cxn modelId="{FEFED56D-1A6D-4F93-88B9-19922ED96332}" type="presParOf" srcId="{D55F3094-72A0-4865-A260-B25CA21C7071}" destId="{C663633A-4A3E-41D7-A5B8-E2B1455581DD}" srcOrd="1" destOrd="0" presId="urn:microsoft.com/office/officeart/2005/8/layout/pList1"/>
    <dgm:cxn modelId="{067A1F49-9F16-4A4A-B016-2EED758914CE}" type="presParOf" srcId="{A276734E-AA38-4309-BB3D-2004607E842D}" destId="{0CFDE8B3-B9D7-4F84-8115-E4A2D70C33F5}" srcOrd="13" destOrd="0" presId="urn:microsoft.com/office/officeart/2005/8/layout/pList1"/>
    <dgm:cxn modelId="{402BF35E-3AD5-46D1-AF46-CE51E46B8725}" type="presParOf" srcId="{A276734E-AA38-4309-BB3D-2004607E842D}" destId="{D067521F-5C7B-4366-8DA6-6F122A9E392B}" srcOrd="14" destOrd="0" presId="urn:microsoft.com/office/officeart/2005/8/layout/pList1"/>
    <dgm:cxn modelId="{537534B8-572C-4D0A-9E76-94A94EC8194A}" type="presParOf" srcId="{D067521F-5C7B-4366-8DA6-6F122A9E392B}" destId="{FEEF1EDA-B313-450B-AFEC-A05D94B511BB}" srcOrd="0" destOrd="0" presId="urn:microsoft.com/office/officeart/2005/8/layout/pList1"/>
    <dgm:cxn modelId="{FAD7B1C9-8D53-4E23-8DDD-E810CAEC3576}" type="presParOf" srcId="{D067521F-5C7B-4366-8DA6-6F122A9E392B}" destId="{05AE05FF-7487-47FE-9BE2-48F7CAD56CCA}" srcOrd="1" destOrd="0" presId="urn:microsoft.com/office/officeart/2005/8/layout/pList1"/>
    <dgm:cxn modelId="{C8603B4A-8BF0-4BF0-AA35-82450A1C92D2}" type="presParOf" srcId="{A276734E-AA38-4309-BB3D-2004607E842D}" destId="{37AC8329-9AE1-4262-B279-6B059294688C}" srcOrd="15" destOrd="0" presId="urn:microsoft.com/office/officeart/2005/8/layout/pList1"/>
    <dgm:cxn modelId="{7B382CEC-29F5-412F-A5B4-96CE5399DC0A}" type="presParOf" srcId="{A276734E-AA38-4309-BB3D-2004607E842D}" destId="{6901D37C-A14E-4597-815C-726A0CB3002F}" srcOrd="16" destOrd="0" presId="urn:microsoft.com/office/officeart/2005/8/layout/pList1"/>
    <dgm:cxn modelId="{60392A3F-A237-449E-B80E-224259384D9B}" type="presParOf" srcId="{6901D37C-A14E-4597-815C-726A0CB3002F}" destId="{A7B122B8-53DC-45EB-ADE6-2767643C8A06}" srcOrd="0" destOrd="0" presId="urn:microsoft.com/office/officeart/2005/8/layout/pList1"/>
    <dgm:cxn modelId="{25D91D28-2B69-459A-B517-4FC374725915}" type="presParOf" srcId="{6901D37C-A14E-4597-815C-726A0CB3002F}" destId="{D575F941-5311-4CC7-ABF1-FB8AD394C70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E8C51-4D40-4442-97A4-AADE7FC6CAD2}">
      <dsp:nvSpPr>
        <dsp:cNvPr id="0" name=""/>
        <dsp:cNvSpPr/>
      </dsp:nvSpPr>
      <dsp:spPr>
        <a:xfrm>
          <a:off x="20657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5BD551-3391-4E5C-B376-5C5F097B0880}">
      <dsp:nvSpPr>
        <dsp:cNvPr id="0" name=""/>
        <dsp:cNvSpPr/>
      </dsp:nvSpPr>
      <dsp:spPr>
        <a:xfrm>
          <a:off x="20657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Jetbrains</a:t>
          </a:r>
          <a:r>
            <a:rPr lang="de-DE" sz="1900" kern="1200" dirty="0"/>
            <a:t> PHP Storm</a:t>
          </a:r>
          <a:endParaRPr lang="en-US" sz="1900" kern="1200" dirty="0"/>
        </a:p>
      </dsp:txBody>
      <dsp:txXfrm>
        <a:off x="206577" y="1289652"/>
        <a:ext cx="1870764" cy="694053"/>
      </dsp:txXfrm>
    </dsp:sp>
    <dsp:sp modelId="{02CC1D20-F9A2-49F5-BF1E-8A9FA49F6BA9}">
      <dsp:nvSpPr>
        <dsp:cNvPr id="0" name=""/>
        <dsp:cNvSpPr/>
      </dsp:nvSpPr>
      <dsp:spPr>
        <a:xfrm>
          <a:off x="226449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CF8136-7C15-484D-B849-433A044A2FE4}">
      <dsp:nvSpPr>
        <dsp:cNvPr id="0" name=""/>
        <dsp:cNvSpPr/>
      </dsp:nvSpPr>
      <dsp:spPr>
        <a:xfrm>
          <a:off x="226449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AI</a:t>
          </a:r>
          <a:endParaRPr lang="en-US" sz="1900" kern="1200"/>
        </a:p>
      </dsp:txBody>
      <dsp:txXfrm>
        <a:off x="2264497" y="1289652"/>
        <a:ext cx="1870764" cy="694053"/>
      </dsp:txXfrm>
    </dsp:sp>
    <dsp:sp modelId="{1ECA609E-F136-48EA-A610-0E3A99AFF0B7}">
      <dsp:nvSpPr>
        <dsp:cNvPr id="0" name=""/>
        <dsp:cNvSpPr/>
      </dsp:nvSpPr>
      <dsp:spPr>
        <a:xfrm>
          <a:off x="432241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54AD8B-D587-4AFC-90BC-D4086683944E}">
      <dsp:nvSpPr>
        <dsp:cNvPr id="0" name=""/>
        <dsp:cNvSpPr/>
      </dsp:nvSpPr>
      <dsp:spPr>
        <a:xfrm>
          <a:off x="432241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PS</a:t>
          </a:r>
          <a:endParaRPr lang="en-US" sz="1900" kern="1200"/>
        </a:p>
      </dsp:txBody>
      <dsp:txXfrm>
        <a:off x="4322417" y="1289652"/>
        <a:ext cx="1870764" cy="694053"/>
      </dsp:txXfrm>
    </dsp:sp>
    <dsp:sp modelId="{5492F2B0-BADC-425E-AD52-A489E53D4BF9}">
      <dsp:nvSpPr>
        <dsp:cNvPr id="0" name=""/>
        <dsp:cNvSpPr/>
      </dsp:nvSpPr>
      <dsp:spPr>
        <a:xfrm>
          <a:off x="638033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8E7975-96DA-4796-AECC-7B8133D610DA}">
      <dsp:nvSpPr>
        <dsp:cNvPr id="0" name=""/>
        <dsp:cNvSpPr/>
      </dsp:nvSpPr>
      <dsp:spPr>
        <a:xfrm>
          <a:off x="638033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Git</a:t>
          </a:r>
          <a:r>
            <a:rPr lang="de-DE" sz="1900" kern="1200" dirty="0"/>
            <a:t> Hub</a:t>
          </a:r>
          <a:endParaRPr lang="en-US" sz="1900" kern="1200" dirty="0"/>
        </a:p>
      </dsp:txBody>
      <dsp:txXfrm>
        <a:off x="6380337" y="1289652"/>
        <a:ext cx="1870764" cy="694053"/>
      </dsp:txXfrm>
    </dsp:sp>
    <dsp:sp modelId="{B3AC5AD8-3928-43A1-82C0-0EF74267385D}">
      <dsp:nvSpPr>
        <dsp:cNvPr id="0" name=""/>
        <dsp:cNvSpPr/>
      </dsp:nvSpPr>
      <dsp:spPr>
        <a:xfrm>
          <a:off x="843825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9081F-21FD-476B-966D-699A620E18BE}">
      <dsp:nvSpPr>
        <dsp:cNvPr id="0" name=""/>
        <dsp:cNvSpPr/>
      </dsp:nvSpPr>
      <dsp:spPr>
        <a:xfrm>
          <a:off x="843825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Word</a:t>
          </a:r>
        </a:p>
      </dsp:txBody>
      <dsp:txXfrm>
        <a:off x="8438257" y="1289652"/>
        <a:ext cx="1870764" cy="694053"/>
      </dsp:txXfrm>
    </dsp:sp>
    <dsp:sp modelId="{8AE44669-5350-4C22-8130-697110D455EB}">
      <dsp:nvSpPr>
        <dsp:cNvPr id="0" name=""/>
        <dsp:cNvSpPr/>
      </dsp:nvSpPr>
      <dsp:spPr>
        <a:xfrm>
          <a:off x="123553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624E18-9B5E-4A81-A2D0-5EC4E53C9DE1}">
      <dsp:nvSpPr>
        <dsp:cNvPr id="0" name=""/>
        <dsp:cNvSpPr/>
      </dsp:nvSpPr>
      <dsp:spPr>
        <a:xfrm>
          <a:off x="123553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Docker</a:t>
          </a:r>
          <a:endParaRPr lang="en-US" sz="1900" kern="1200"/>
        </a:p>
      </dsp:txBody>
      <dsp:txXfrm>
        <a:off x="1235537" y="3459739"/>
        <a:ext cx="1870764" cy="694053"/>
      </dsp:txXfrm>
    </dsp:sp>
    <dsp:sp modelId="{3DDA299B-4C75-436D-B875-93D141856859}">
      <dsp:nvSpPr>
        <dsp:cNvPr id="0" name=""/>
        <dsp:cNvSpPr/>
      </dsp:nvSpPr>
      <dsp:spPr>
        <a:xfrm>
          <a:off x="329345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63633A-4A3E-41D7-A5B8-E2B1455581DD}">
      <dsp:nvSpPr>
        <dsp:cNvPr id="0" name=""/>
        <dsp:cNvSpPr/>
      </dsp:nvSpPr>
      <dsp:spPr>
        <a:xfrm>
          <a:off x="329345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CoreOS</a:t>
          </a:r>
          <a:endParaRPr lang="en-US" sz="1900" kern="1200" dirty="0"/>
        </a:p>
      </dsp:txBody>
      <dsp:txXfrm>
        <a:off x="3293457" y="3459739"/>
        <a:ext cx="1870764" cy="694053"/>
      </dsp:txXfrm>
    </dsp:sp>
    <dsp:sp modelId="{FEEF1EDA-B313-450B-AFEC-A05D94B511BB}">
      <dsp:nvSpPr>
        <dsp:cNvPr id="0" name=""/>
        <dsp:cNvSpPr/>
      </dsp:nvSpPr>
      <dsp:spPr>
        <a:xfrm>
          <a:off x="535137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E05FF-7487-47FE-9BE2-48F7CAD56CCA}">
      <dsp:nvSpPr>
        <dsp:cNvPr id="0" name=""/>
        <dsp:cNvSpPr/>
      </dsp:nvSpPr>
      <dsp:spPr>
        <a:xfrm>
          <a:off x="535137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PhP</a:t>
          </a:r>
          <a:r>
            <a:rPr lang="en-US" sz="1900" kern="1200" dirty="0"/>
            <a:t> </a:t>
          </a:r>
          <a:r>
            <a:rPr lang="en-US" sz="1900" kern="1200" dirty="0" err="1"/>
            <a:t>myAdmin</a:t>
          </a:r>
          <a:endParaRPr lang="en-US" sz="1900" kern="1200" dirty="0"/>
        </a:p>
      </dsp:txBody>
      <dsp:txXfrm>
        <a:off x="5351377" y="3459739"/>
        <a:ext cx="1870764" cy="694053"/>
      </dsp:txXfrm>
    </dsp:sp>
    <dsp:sp modelId="{A7B122B8-53DC-45EB-ADE6-2767643C8A06}">
      <dsp:nvSpPr>
        <dsp:cNvPr id="0" name=""/>
        <dsp:cNvSpPr/>
      </dsp:nvSpPr>
      <dsp:spPr>
        <a:xfrm>
          <a:off x="740929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5F941-5311-4CC7-ABF1-FB8AD394C70E}">
      <dsp:nvSpPr>
        <dsp:cNvPr id="0" name=""/>
        <dsp:cNvSpPr/>
      </dsp:nvSpPr>
      <dsp:spPr>
        <a:xfrm>
          <a:off x="740929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Audacity</a:t>
          </a:r>
        </a:p>
      </dsp:txBody>
      <dsp:txXfrm>
        <a:off x="7409297" y="3459739"/>
        <a:ext cx="1870764" cy="69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F0F2-6A0F-4523-84F8-FDA479E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CC2BD-5481-475D-BB17-6FACD367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39A9-46B3-424B-AA3A-C6D73BC8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B7866-7801-44E8-AEF1-38B6168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B3DD0-1679-4A2A-A7C2-A243908A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60446-5B45-4FCB-830E-BE9AFA8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4B0D4-351B-4DF5-948C-B3F5A611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12141-4989-4DD2-AB87-F62D44F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8E385-57E3-4BFF-AFAD-14F3817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E1B82-5886-4238-95D3-E73C654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5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A9C18-807B-437A-BB5C-BC656825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25EAC-3BE9-4E31-A7A9-444FD6D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C5788-F751-42BB-81D8-14304D3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FF383-FDDB-4757-AA3A-1E77125E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0A05E-8482-4A5A-AC9E-81C5416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6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4FBF-40D2-4AB0-8E75-53D502E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84FE6-4585-4325-BF79-CB3727F3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9FA7B-C6EB-42CE-B2E3-AD4F8C5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E969B-06B7-4920-8583-F51EE09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A8672-2DEF-4F3F-81A8-8D638EF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52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73554-CF75-4FEF-BD40-3A67BB32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6DBEA-720F-4261-8E8E-1A1103D7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9FAC2-0E37-4D00-906E-E7DF766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ECD6-8632-4C36-9C22-431CD24C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23DB-0614-44DD-AD4C-A599CDC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516F-CF3C-437F-91E6-51DDE96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C7E7A-2FCC-4EB1-86C8-F7CC01E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A668C-AB1D-44CE-9830-64914F11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C599-5CD8-4A2F-9DFB-1770D11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F32AC-5A7D-48EB-94E8-84FC764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18CFA-4123-462F-8765-65168DC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9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EF9E-BC0C-4C9F-A239-119FC948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20014-9DAA-4559-9957-499512EC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A2E9D-DC74-4F51-8B51-E65BA33D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A8EF50-32F6-4615-86C1-CE42FD0B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4153BE-0A4F-4863-9337-A7435E5D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4C487-981E-47CB-AB89-58DA17F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3FE534-7F89-47D3-8393-B51475F7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E0440-9851-4131-8ABF-657BE24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4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5E271-7A9C-411A-A3A5-DDCEF68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F5F95-03A8-49B6-8A37-AB97120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1AC9B5-457D-46FE-B2D3-2ACEDFE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D3C2D-67AE-414E-92FE-B263D27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50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5D8DB3-24C5-451F-B540-19FE08D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2497E1-DD12-44A8-8203-56F392DF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D6831-BB95-48C9-96B3-1869B86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1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5A2A-9FC2-4D39-A7F3-3914BF8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5268-523D-4D34-BFDC-846B54BD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C24C4-1FDA-438E-AB5D-B91E6B11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4D354-4D5A-423F-9C6C-EBFDABE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2E37D-5573-494D-BC14-AD5A3E1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5A731-F99D-4897-AD10-83FA913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0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B611-AF82-49A1-B7EB-260DFA3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4F5812-D4F0-458C-BAF7-6A3B6C37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15E41F-D4E0-401C-82D0-264482B6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B2B7-2E9B-4EA0-9049-6EDCE66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AC6C-3674-405C-BE5A-423F9B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CD3CA-2460-4C2E-8214-F67F62E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6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10C4-131A-46BC-86EC-AEB9383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B84E6-4B17-471F-BF11-BE4C223C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2B3C8-5653-4FEB-B070-D8A7709A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C18-7B4D-4F6A-BEEE-E26D9D266513}" type="datetimeFigureOut">
              <a:rPr lang="de-AT" smtClean="0"/>
              <a:t>22.06.2018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C0F65-2DFA-41D0-A787-48E79444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99CBD-216D-4233-BB76-530602220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0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DD3F227-0B82-4DA2-96AB-406CC7D1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80A7608-824D-4328-8DB4-885C429A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Wand, Schrank enthält.&#10;&#10;Mit hoher Zuverlässigkeit generierte Beschreibung">
            <a:extLst>
              <a:ext uri="{FF2B5EF4-FFF2-40B4-BE49-F238E27FC236}">
                <a16:creationId xmlns:a16="http://schemas.microsoft.com/office/drawing/2014/main" id="{4515E087-CBF9-4639-9D2E-8436E9A5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079A2-F691-4F78-B2B3-CB0EA5E2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l"/>
            <a:r>
              <a:rPr lang="de-DE" sz="7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PROJEKT BLOB</a:t>
            </a:r>
            <a:endParaRPr lang="de-AT" sz="72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570C4-B367-45E6-BE60-DE3D04E1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24" y="415637"/>
            <a:ext cx="3591253" cy="6567527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EINE NICHT SO SPANNENDE ERFOLGSGESCHICHTE</a:t>
            </a: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r>
              <a:rPr lang="de-DE" sz="2000" dirty="0">
                <a:solidFill>
                  <a:srgbClr val="FFFFFF"/>
                </a:solidFill>
              </a:rPr>
              <a:t>KOLLAU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ALTMANNINGER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FRÜHWIRTH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KASER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KOPPLER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MAIRINGER</a:t>
            </a:r>
          </a:p>
        </p:txBody>
      </p:sp>
    </p:spTree>
    <p:extLst>
      <p:ext uri="{BB962C8B-B14F-4D97-AF65-F5344CB8AC3E}">
        <p14:creationId xmlns:p14="http://schemas.microsoft.com/office/powerpoint/2010/main" val="35927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557630-A76E-460F-A9E9-A56B1BC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736825"/>
            <a:ext cx="5314536" cy="1325563"/>
          </a:xfrm>
        </p:spPr>
        <p:txBody>
          <a:bodyPr>
            <a:normAutofit/>
          </a:bodyPr>
          <a:lstStyle/>
          <a:p>
            <a:r>
              <a:rPr lang="de-DE" sz="6600" dirty="0"/>
              <a:t>Die Idee</a:t>
            </a:r>
            <a:endParaRPr lang="de-AT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1B8F5-0458-4697-9E49-9B7499B7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438829" cy="4304662"/>
          </a:xfrm>
        </p:spPr>
        <p:txBody>
          <a:bodyPr anchor="t">
            <a:normAutofit/>
          </a:bodyPr>
          <a:lstStyle/>
          <a:p>
            <a:r>
              <a:rPr lang="de-DE" dirty="0"/>
              <a:t>Einigung auf Wackelpudding (ursprünglich Alien)</a:t>
            </a:r>
          </a:p>
          <a:p>
            <a:r>
              <a:rPr lang="de-DE" dirty="0"/>
              <a:t>Verschieden Aufgaben</a:t>
            </a:r>
          </a:p>
          <a:p>
            <a:pPr lvl="1"/>
            <a:r>
              <a:rPr lang="de-DE" sz="2800" dirty="0"/>
              <a:t>Mathe</a:t>
            </a:r>
          </a:p>
          <a:p>
            <a:pPr lvl="1"/>
            <a:r>
              <a:rPr lang="de-DE" sz="2800" dirty="0"/>
              <a:t>Englisch</a:t>
            </a:r>
          </a:p>
          <a:p>
            <a:pPr lvl="1"/>
            <a:r>
              <a:rPr lang="de-DE" sz="2800" dirty="0"/>
              <a:t>Musik </a:t>
            </a:r>
          </a:p>
          <a:p>
            <a:pPr lvl="1"/>
            <a:r>
              <a:rPr lang="de-DE" sz="2800" dirty="0"/>
              <a:t>Deutsch</a:t>
            </a:r>
          </a:p>
          <a:p>
            <a:r>
              <a:rPr lang="en-GB" dirty="0"/>
              <a:t>Coins</a:t>
            </a:r>
            <a:r>
              <a:rPr lang="de-DE" dirty="0"/>
              <a:t> verdienen</a:t>
            </a:r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en-GB" dirty="0" err="1"/>
              <a:t>customizen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307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629257"/>
            <a:ext cx="5634027" cy="1585753"/>
          </a:xfrm>
        </p:spPr>
        <p:txBody>
          <a:bodyPr>
            <a:normAutofit/>
          </a:bodyPr>
          <a:lstStyle/>
          <a:p>
            <a:r>
              <a:rPr lang="de-DE" sz="6600" dirty="0"/>
              <a:t>Arbeitsaufwand</a:t>
            </a:r>
            <a:endParaRPr lang="de-AT" sz="6600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489AC62E-A0DD-4BEE-9474-7017D08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897541" cy="4322950"/>
          </a:xfrm>
        </p:spPr>
        <p:txBody>
          <a:bodyPr anchor="t">
            <a:normAutofit lnSpcReduction="10000"/>
          </a:bodyPr>
          <a:lstStyle/>
          <a:p>
            <a:r>
              <a:rPr lang="de-DE" dirty="0"/>
              <a:t>Dokumentation		~	     8h</a:t>
            </a:r>
          </a:p>
          <a:p>
            <a:endParaRPr lang="de-DE" dirty="0"/>
          </a:p>
          <a:p>
            <a:r>
              <a:rPr lang="de-DE" dirty="0"/>
              <a:t>Grafiken			~	   50h</a:t>
            </a:r>
          </a:p>
          <a:p>
            <a:pPr lvl="1"/>
            <a:endParaRPr lang="de-DE" sz="2800" dirty="0"/>
          </a:p>
          <a:p>
            <a:r>
              <a:rPr lang="de-DE" dirty="0"/>
              <a:t>Front-End			~	 150h</a:t>
            </a:r>
          </a:p>
          <a:p>
            <a:pPr lvl="1"/>
            <a:endParaRPr lang="de-DE" sz="2800" dirty="0"/>
          </a:p>
          <a:p>
            <a:r>
              <a:rPr lang="de-DE" dirty="0"/>
              <a:t>Back-End			~	   50h</a:t>
            </a:r>
          </a:p>
          <a:p>
            <a:pPr lvl="1"/>
            <a:endParaRPr lang="de-DE" sz="2800" dirty="0"/>
          </a:p>
          <a:p>
            <a:r>
              <a:rPr lang="de-DE" dirty="0"/>
              <a:t>Marketing			~	   10h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74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 sz="7200" dirty="0"/>
              <a:t>Tools</a:t>
            </a:r>
            <a:endParaRPr lang="de-AT" sz="7200" dirty="0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D0FB7026-A15F-4B15-B618-6D03118CE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76036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6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A5471FF0-CF9F-4ABC-B343-BF64EA78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746AB20-14D2-4E74-8F6E-74EE6FED6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41681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PROJEKT BLOB</vt:lpstr>
      <vt:lpstr>Die Idee</vt:lpstr>
      <vt:lpstr>Arbeitsaufwand</vt:lpstr>
      <vt:lpstr>Tools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BLOB</dc:title>
  <dc:creator>philipp kollau</dc:creator>
  <cp:lastModifiedBy>philipp kollau</cp:lastModifiedBy>
  <cp:revision>8</cp:revision>
  <dcterms:created xsi:type="dcterms:W3CDTF">2018-06-21T11:25:38Z</dcterms:created>
  <dcterms:modified xsi:type="dcterms:W3CDTF">2018-06-22T10:21:29Z</dcterms:modified>
</cp:coreProperties>
</file>